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2"/>
  </p:notesMasterIdLst>
  <p:handoutMasterIdLst>
    <p:handoutMasterId r:id="rId33"/>
  </p:handoutMasterIdLst>
  <p:sldIdLst>
    <p:sldId id="365" r:id="rId5"/>
    <p:sldId id="326" r:id="rId6"/>
    <p:sldId id="327" r:id="rId7"/>
    <p:sldId id="328" r:id="rId8"/>
    <p:sldId id="354" r:id="rId9"/>
    <p:sldId id="329" r:id="rId10"/>
    <p:sldId id="330" r:id="rId11"/>
    <p:sldId id="331" r:id="rId12"/>
    <p:sldId id="340" r:id="rId13"/>
    <p:sldId id="359" r:id="rId14"/>
    <p:sldId id="360" r:id="rId15"/>
    <p:sldId id="332" r:id="rId16"/>
    <p:sldId id="351" r:id="rId17"/>
    <p:sldId id="356" r:id="rId18"/>
    <p:sldId id="357" r:id="rId19"/>
    <p:sldId id="335" r:id="rId20"/>
    <p:sldId id="352" r:id="rId21"/>
    <p:sldId id="353" r:id="rId22"/>
    <p:sldId id="344" r:id="rId23"/>
    <p:sldId id="336" r:id="rId24"/>
    <p:sldId id="345" r:id="rId25"/>
    <p:sldId id="346" r:id="rId26"/>
    <p:sldId id="347" r:id="rId27"/>
    <p:sldId id="358" r:id="rId28"/>
    <p:sldId id="349" r:id="rId29"/>
    <p:sldId id="366" r:id="rId30"/>
    <p:sldId id="3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090"/>
    <a:srgbClr val="93A5A8"/>
    <a:srgbClr val="DE6D2E"/>
    <a:srgbClr val="B05DC7"/>
    <a:srgbClr val="685135"/>
    <a:srgbClr val="BDA07D"/>
    <a:srgbClr val="F5F9F9"/>
    <a:srgbClr val="62727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7292A2E-F333-43FB-9621-5CBBE7FDCDCB}">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7805" autoAdjust="0"/>
  </p:normalViewPr>
  <p:slideViewPr>
    <p:cSldViewPr snapToGrid="0">
      <p:cViewPr>
        <p:scale>
          <a:sx n="71" d="100"/>
          <a:sy n="71" d="100"/>
        </p:scale>
        <p:origin x="-78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3d3" qsCatId="3D" csTypeId="urn:microsoft.com/office/officeart/2005/8/colors/accent2_2" csCatId="accent2" phldr="1"/>
      <dgm:spPr/>
      <dgm:t>
        <a:bodyPr/>
        <a:lstStyle/>
        <a:p>
          <a:endParaRPr lang="en-US"/>
        </a:p>
      </dgm:t>
    </dgm:pt>
    <dgm:pt modelId="{A8C03FBB-4A75-4460-AEA6-DEAEB9C61496}">
      <dgm:prSet phldrT="[Text]" phldr="0"/>
      <dgm:spPr/>
      <dgm:t>
        <a:bodyPr/>
        <a:lstStyle/>
        <a:p>
          <a:pPr>
            <a:defRPr b="1"/>
          </a:pPr>
          <a:endParaRPr lang="en-US" b="1" dirty="0">
            <a:solidFill>
              <a:srgbClr val="7030A0"/>
            </a:solidFill>
            <a:latin typeface="+mn-lt"/>
          </a:endParaRPr>
        </a:p>
      </dgm:t>
    </dgm:pt>
    <dgm:pt modelId="{4E972F7F-4B1B-47AA-A25B-1FFC561F1C76}" type="parTrans" cxnId="{D3D81948-D963-4D1E-AE16-9705EAF510FC}">
      <dgm:prSet/>
      <dgm:spPr/>
      <dgm:t>
        <a:bodyPr/>
        <a:lstStyle/>
        <a:p>
          <a:endParaRPr lang="en-US"/>
        </a:p>
      </dgm:t>
    </dgm:pt>
    <dgm:pt modelId="{67361508-930A-4A23-8CFC-BB56DA645C3C}" type="sibTrans" cxnId="{D3D81948-D963-4D1E-AE16-9705EAF510FC}">
      <dgm:prSet/>
      <dgm:spPr/>
      <dgm:t>
        <a:bodyPr/>
        <a:lstStyle/>
        <a:p>
          <a:endParaRPr lang="en-US"/>
        </a:p>
      </dgm:t>
    </dgm:pt>
    <dgm:pt modelId="{91969DED-4CB8-4A14-A50B-3F7B848E46B5}">
      <dgm:prSet phldrT="[Text]" phldr="0"/>
      <dgm:spPr/>
      <dgm:t>
        <a:bodyPr/>
        <a:lstStyle/>
        <a:p>
          <a:pPr>
            <a:defRPr b="1"/>
          </a:pPr>
          <a:r>
            <a:rPr lang="tr-TR" dirty="0" smtClean="0">
              <a:solidFill>
                <a:srgbClr val="7030A0"/>
              </a:solidFill>
              <a:latin typeface="+mn-lt"/>
            </a:rPr>
            <a:t>2</a:t>
          </a:r>
          <a:endParaRPr lang="en-US" dirty="0">
            <a:solidFill>
              <a:srgbClr val="7030A0"/>
            </a:solidFill>
            <a:latin typeface="+mn-lt"/>
          </a:endParaRPr>
        </a:p>
      </dgm:t>
    </dgm:pt>
    <dgm:pt modelId="{441CD73D-85E1-42A6-BCF8-362A3247E2F3}" type="parTrans" cxnId="{537F2ED0-8BD0-4AD5-B60D-89B660EDA1AC}">
      <dgm:prSet/>
      <dgm:spPr/>
      <dgm:t>
        <a:bodyPr/>
        <a:lstStyle/>
        <a:p>
          <a:endParaRPr lang="en-US"/>
        </a:p>
      </dgm:t>
    </dgm:pt>
    <dgm:pt modelId="{81CA8AA2-C0C3-4381-BA8B-413EDD578B83}" type="sibTrans" cxnId="{537F2ED0-8BD0-4AD5-B60D-89B660EDA1AC}">
      <dgm:prSet/>
      <dgm:spPr/>
      <dgm:t>
        <a:bodyPr/>
        <a:lstStyle/>
        <a:p>
          <a:endParaRPr lang="en-US"/>
        </a:p>
      </dgm:t>
    </dgm:pt>
    <dgm:pt modelId="{8A04F340-E8E1-4146-9905-E7ADCAEAABD7}">
      <dgm:prSet phldrT="[Text]" phldr="0"/>
      <dgm:spPr/>
      <dgm:t>
        <a:bodyPr/>
        <a:lstStyle/>
        <a:p>
          <a:pPr algn="ctr"/>
          <a:r>
            <a:rPr lang="tr-TR" b="1" dirty="0" smtClean="0">
              <a:solidFill>
                <a:schemeClr val="accent2">
                  <a:lumMod val="75000"/>
                </a:schemeClr>
              </a:solidFill>
              <a:latin typeface="+mn-lt"/>
            </a:rPr>
            <a:t>SÖZEL ŞİDDET</a:t>
          </a:r>
          <a:endParaRPr lang="en-US" b="1" dirty="0">
            <a:solidFill>
              <a:schemeClr val="accent2">
                <a:lumMod val="75000"/>
              </a:schemeClr>
            </a:solidFill>
            <a:latin typeface="+mn-lt"/>
          </a:endParaRPr>
        </a:p>
      </dgm:t>
    </dgm:pt>
    <dgm:pt modelId="{4EBD5EC2-45ED-4ED6-8376-97D155A911AE}" type="parTrans" cxnId="{E636BFFB-0404-4D4B-B3F0-C64FDFD9DDEF}">
      <dgm:prSet/>
      <dgm:spPr/>
      <dgm:t>
        <a:bodyPr/>
        <a:lstStyle/>
        <a:p>
          <a:endParaRPr lang="en-US"/>
        </a:p>
      </dgm:t>
    </dgm:pt>
    <dgm:pt modelId="{F9CD2A04-6A34-4104-A971-391788B88F55}" type="sibTrans" cxnId="{E636BFFB-0404-4D4B-B3F0-C64FDFD9DDEF}">
      <dgm:prSet/>
      <dgm:spPr/>
      <dgm:t>
        <a:bodyPr/>
        <a:lstStyle/>
        <a:p>
          <a:endParaRPr lang="en-US"/>
        </a:p>
      </dgm:t>
    </dgm:pt>
    <dgm:pt modelId="{3CC73758-10C1-47F8-AFA7-1A986D4DDD60}">
      <dgm:prSet phldrT="[Text]" phldr="0"/>
      <dgm:spPr/>
      <dgm:t>
        <a:bodyPr/>
        <a:lstStyle/>
        <a:p>
          <a:pPr>
            <a:defRPr b="1"/>
          </a:pPr>
          <a:r>
            <a:rPr lang="tr-TR" dirty="0" smtClean="0">
              <a:solidFill>
                <a:srgbClr val="7030A0"/>
              </a:solidFill>
              <a:latin typeface="+mn-lt"/>
            </a:rPr>
            <a:t>3</a:t>
          </a:r>
          <a:endParaRPr lang="en-US" dirty="0">
            <a:solidFill>
              <a:srgbClr val="7030A0"/>
            </a:solidFill>
            <a:latin typeface="+mn-lt"/>
          </a:endParaRPr>
        </a:p>
      </dgm:t>
    </dgm:pt>
    <dgm:pt modelId="{FF6AE4B6-4A2F-49EE-9316-9AF55E77838B}" type="parTrans" cxnId="{4A69F85D-5C15-48FD-893A-B3050E1BADEB}">
      <dgm:prSet/>
      <dgm:spPr/>
      <dgm:t>
        <a:bodyPr/>
        <a:lstStyle/>
        <a:p>
          <a:endParaRPr lang="en-US"/>
        </a:p>
      </dgm:t>
    </dgm:pt>
    <dgm:pt modelId="{D8170BBA-6035-4773-8431-FEDD687647FF}" type="sibTrans" cxnId="{4A69F85D-5C15-48FD-893A-B3050E1BADEB}">
      <dgm:prSet/>
      <dgm:spPr/>
      <dgm:t>
        <a:bodyPr/>
        <a:lstStyle/>
        <a:p>
          <a:endParaRPr lang="en-US"/>
        </a:p>
      </dgm:t>
    </dgm:pt>
    <dgm:pt modelId="{FD9CA14A-483C-4869-B0C1-7C5FB7EEDBCC}">
      <dgm:prSet phldrT="[Text]" phldr="0"/>
      <dgm:spPr/>
      <dgm:t>
        <a:bodyPr/>
        <a:lstStyle/>
        <a:p>
          <a:pPr algn="ctr"/>
          <a:r>
            <a:rPr lang="tr-TR" b="1" dirty="0" smtClean="0">
              <a:solidFill>
                <a:schemeClr val="accent2">
                  <a:lumMod val="75000"/>
                </a:schemeClr>
              </a:solidFill>
              <a:latin typeface="+mn-lt"/>
            </a:rPr>
            <a:t>EKONOMİK ŞİDDET</a:t>
          </a:r>
          <a:endParaRPr lang="en-US" b="1" dirty="0">
            <a:solidFill>
              <a:schemeClr val="accent2">
                <a:lumMod val="75000"/>
              </a:schemeClr>
            </a:solidFill>
            <a:latin typeface="+mn-lt"/>
          </a:endParaRPr>
        </a:p>
      </dgm:t>
    </dgm:pt>
    <dgm:pt modelId="{8182A92F-45BA-4CD1-8E43-0B0810A50FEB}" type="parTrans" cxnId="{5EDA943F-300F-408A-A52E-3D5140FD5C22}">
      <dgm:prSet/>
      <dgm:spPr/>
      <dgm:t>
        <a:bodyPr/>
        <a:lstStyle/>
        <a:p>
          <a:endParaRPr lang="en-US"/>
        </a:p>
      </dgm:t>
    </dgm:pt>
    <dgm:pt modelId="{914BB93C-EA8A-4B5B-8F06-30DA7C7F4B7B}" type="sibTrans" cxnId="{5EDA943F-300F-408A-A52E-3D5140FD5C22}">
      <dgm:prSet/>
      <dgm:spPr/>
      <dgm:t>
        <a:bodyPr/>
        <a:lstStyle/>
        <a:p>
          <a:endParaRPr lang="en-US"/>
        </a:p>
      </dgm:t>
    </dgm:pt>
    <dgm:pt modelId="{D2FE027B-4161-41E1-B4D4-02AECB2E3FA0}">
      <dgm:prSet phldrT="[Text]" phldr="0"/>
      <dgm:spPr/>
      <dgm:t>
        <a:bodyPr/>
        <a:lstStyle/>
        <a:p>
          <a:pPr>
            <a:defRPr b="1"/>
          </a:pPr>
          <a:r>
            <a:rPr lang="tr-TR" dirty="0" smtClean="0">
              <a:solidFill>
                <a:srgbClr val="7030A0"/>
              </a:solidFill>
            </a:rPr>
            <a:t>4</a:t>
          </a:r>
          <a:endParaRPr lang="en-US" dirty="0">
            <a:solidFill>
              <a:srgbClr val="7030A0"/>
            </a:solidFill>
          </a:endParaRPr>
        </a:p>
      </dgm:t>
    </dgm:pt>
    <dgm:pt modelId="{88680CFE-3CE0-4842-B3D3-716D3B671238}" type="parTrans" cxnId="{4F4F82A2-02F1-492B-96C1-46C070BEFCE3}">
      <dgm:prSet/>
      <dgm:spPr/>
      <dgm:t>
        <a:bodyPr/>
        <a:lstStyle/>
        <a:p>
          <a:endParaRPr lang="en-US"/>
        </a:p>
      </dgm:t>
    </dgm:pt>
    <dgm:pt modelId="{4D59E06B-629C-40B5-96D3-423B7A56C945}" type="sibTrans" cxnId="{4F4F82A2-02F1-492B-96C1-46C070BEFCE3}">
      <dgm:prSet/>
      <dgm:spPr/>
      <dgm:t>
        <a:bodyPr/>
        <a:lstStyle/>
        <a:p>
          <a:endParaRPr lang="en-US"/>
        </a:p>
      </dgm:t>
    </dgm:pt>
    <dgm:pt modelId="{2BE415B7-7185-4956-8487-237B40BC0EE5}">
      <dgm:prSet phldrT="[Text]" phldr="0"/>
      <dgm:spPr/>
      <dgm:t>
        <a:bodyPr/>
        <a:lstStyle/>
        <a:p>
          <a:pPr algn="ctr"/>
          <a:r>
            <a:rPr lang="tr-TR" b="1" dirty="0" smtClean="0">
              <a:solidFill>
                <a:schemeClr val="accent2">
                  <a:lumMod val="75000"/>
                </a:schemeClr>
              </a:solidFill>
            </a:rPr>
            <a:t>PSİKOLOJİK ŞİDDET</a:t>
          </a:r>
          <a:endParaRPr lang="en-US" b="1" dirty="0">
            <a:solidFill>
              <a:schemeClr val="accent2">
                <a:lumMod val="75000"/>
              </a:schemeClr>
            </a:solidFill>
          </a:endParaRPr>
        </a:p>
      </dgm:t>
    </dgm:pt>
    <dgm:pt modelId="{A38E847E-0D1D-4F40-9A71-4D5999ADE08B}" type="parTrans" cxnId="{CB32A309-9CA9-4554-941D-519A91A9E733}">
      <dgm:prSet/>
      <dgm:spPr/>
      <dgm:t>
        <a:bodyPr/>
        <a:lstStyle/>
        <a:p>
          <a:endParaRPr lang="en-US"/>
        </a:p>
      </dgm:t>
    </dgm:pt>
    <dgm:pt modelId="{F0D1C61C-E3F2-49BA-A2D8-C04A81308E5D}" type="sibTrans" cxnId="{CB32A309-9CA9-4554-941D-519A91A9E733}">
      <dgm:prSet/>
      <dgm:spPr/>
      <dgm:t>
        <a:bodyPr/>
        <a:lstStyle/>
        <a:p>
          <a:endParaRPr lang="en-US"/>
        </a:p>
      </dgm:t>
    </dgm:pt>
    <dgm:pt modelId="{7FF7F7D7-D3F2-48E4-B245-4A38B4557F89}">
      <dgm:prSet phldrT="[Text]" phldr="0"/>
      <dgm:spPr/>
      <dgm:t>
        <a:bodyPr/>
        <a:lstStyle/>
        <a:p>
          <a:pPr algn="ctr"/>
          <a:r>
            <a:rPr lang="tr-TR" b="1" dirty="0" err="1" smtClean="0">
              <a:solidFill>
                <a:schemeClr val="accent2">
                  <a:lumMod val="75000"/>
                </a:schemeClr>
              </a:solidFill>
            </a:rPr>
            <a:t>FiİZİKSEL</a:t>
          </a:r>
          <a:r>
            <a:rPr lang="tr-TR" b="1" dirty="0" smtClean="0">
              <a:solidFill>
                <a:schemeClr val="accent2">
                  <a:lumMod val="75000"/>
                </a:schemeClr>
              </a:solidFill>
            </a:rPr>
            <a:t> ŞİDDET</a:t>
          </a:r>
          <a:endParaRPr lang="tr-TR" b="1" dirty="0">
            <a:solidFill>
              <a:schemeClr val="accent2">
                <a:lumMod val="75000"/>
              </a:schemeClr>
            </a:solidFill>
          </a:endParaRPr>
        </a:p>
      </dgm:t>
    </dgm:pt>
    <dgm:pt modelId="{751E0595-655E-4FED-BF0B-7BBEE5F16FAE}" type="parTrans" cxnId="{AEF07459-A273-4019-A0D1-02942F2914D3}">
      <dgm:prSet/>
      <dgm:spPr/>
      <dgm:t>
        <a:bodyPr/>
        <a:lstStyle/>
        <a:p>
          <a:endParaRPr lang="tr-TR"/>
        </a:p>
      </dgm:t>
    </dgm:pt>
    <dgm:pt modelId="{3550C9CE-AC34-4F4E-914F-54939C2A4D7C}" type="sibTrans" cxnId="{AEF07459-A273-4019-A0D1-02942F2914D3}">
      <dgm:prSet/>
      <dgm:spPr/>
      <dgm:t>
        <a:bodyPr/>
        <a:lstStyle/>
        <a:p>
          <a:endParaRPr lang="tr-TR"/>
        </a:p>
      </dgm:t>
    </dgm:pt>
    <dgm:pt modelId="{3515B95B-4CA0-4ADD-9A47-31DCF444EEA1}">
      <dgm:prSet phldrT="[Text]" phldr="0"/>
      <dgm:spPr/>
      <dgm:t>
        <a:bodyPr/>
        <a:lstStyle/>
        <a:p>
          <a:pPr algn="ctr"/>
          <a:r>
            <a:rPr lang="tr-TR" b="1" dirty="0" smtClean="0">
              <a:solidFill>
                <a:srgbClr val="7030A0"/>
              </a:solidFill>
            </a:rPr>
            <a:t>5</a:t>
          </a:r>
          <a:endParaRPr lang="en-US" b="1" dirty="0">
            <a:solidFill>
              <a:srgbClr val="7030A0"/>
            </a:solidFill>
          </a:endParaRPr>
        </a:p>
      </dgm:t>
    </dgm:pt>
    <dgm:pt modelId="{A36ADA12-E5F6-4CF8-A3E0-7A10C203CF0C}" type="parTrans" cxnId="{E7A6616F-BF50-4F4B-B133-98330E31CF52}">
      <dgm:prSet/>
      <dgm:spPr/>
      <dgm:t>
        <a:bodyPr/>
        <a:lstStyle/>
        <a:p>
          <a:endParaRPr lang="tr-TR"/>
        </a:p>
      </dgm:t>
    </dgm:pt>
    <dgm:pt modelId="{EB4330B9-3D58-4107-B6AE-3614BF1B56BD}" type="sibTrans" cxnId="{E7A6616F-BF50-4F4B-B133-98330E31CF52}">
      <dgm:prSet/>
      <dgm:spPr/>
      <dgm:t>
        <a:bodyPr/>
        <a:lstStyle/>
        <a:p>
          <a:endParaRPr lang="tr-TR"/>
        </a:p>
      </dgm:t>
    </dgm:pt>
    <dgm:pt modelId="{9D02549A-47FC-449D-AE73-62D586B7F429}">
      <dgm:prSet/>
      <dgm:spPr/>
      <dgm:t>
        <a:bodyPr/>
        <a:lstStyle/>
        <a:p>
          <a:pPr algn="ctr"/>
          <a:r>
            <a:rPr lang="tr-TR" b="1" dirty="0" smtClean="0">
              <a:solidFill>
                <a:schemeClr val="accent2">
                  <a:lumMod val="75000"/>
                </a:schemeClr>
              </a:solidFill>
            </a:rPr>
            <a:t>SİBER ŞİDDET</a:t>
          </a:r>
          <a:endParaRPr lang="tr-TR" b="1" dirty="0">
            <a:solidFill>
              <a:schemeClr val="accent2">
                <a:lumMod val="75000"/>
              </a:schemeClr>
            </a:solidFill>
          </a:endParaRPr>
        </a:p>
      </dgm:t>
    </dgm:pt>
    <dgm:pt modelId="{AC40F6C0-B273-4786-B17B-3235F1E2C91C}" type="parTrans" cxnId="{2EC9A2AC-878E-46CB-8112-06AAA2094DA3}">
      <dgm:prSet/>
      <dgm:spPr/>
      <dgm:t>
        <a:bodyPr/>
        <a:lstStyle/>
        <a:p>
          <a:endParaRPr lang="tr-TR"/>
        </a:p>
      </dgm:t>
    </dgm:pt>
    <dgm:pt modelId="{507F8E80-C804-4DA5-B402-E002225179AD}" type="sibTrans" cxnId="{2EC9A2AC-878E-46CB-8112-06AAA2094DA3}">
      <dgm:prSet/>
      <dgm:spPr/>
      <dgm:t>
        <a:bodyPr/>
        <a:lstStyle/>
        <a:p>
          <a:endParaRPr lang="tr-TR"/>
        </a:p>
      </dgm:t>
    </dgm:pt>
    <dgm:pt modelId="{CA045372-E44E-43DA-AFC4-080019304FDB}">
      <dgm:prSet/>
      <dgm:spPr/>
      <dgm:t>
        <a:bodyPr/>
        <a:lstStyle/>
        <a:p>
          <a:pPr algn="ctr"/>
          <a:r>
            <a:rPr lang="tr-TR" b="1" dirty="0" smtClean="0">
              <a:solidFill>
                <a:srgbClr val="7030A0"/>
              </a:solidFill>
            </a:rPr>
            <a:t>6</a:t>
          </a:r>
          <a:endParaRPr lang="tr-TR" b="1" dirty="0">
            <a:solidFill>
              <a:srgbClr val="7030A0"/>
            </a:solidFill>
          </a:endParaRPr>
        </a:p>
      </dgm:t>
    </dgm:pt>
    <dgm:pt modelId="{BAC38C77-6158-45C3-B0B2-009C92E68106}" type="parTrans" cxnId="{8681C259-9094-44EC-ACED-8B5E1B2A5BA7}">
      <dgm:prSet/>
      <dgm:spPr/>
      <dgm:t>
        <a:bodyPr/>
        <a:lstStyle/>
        <a:p>
          <a:endParaRPr lang="tr-TR"/>
        </a:p>
      </dgm:t>
    </dgm:pt>
    <dgm:pt modelId="{F52DF0C8-462B-4678-BE1C-97AFE4828F59}" type="sibTrans" cxnId="{8681C259-9094-44EC-ACED-8B5E1B2A5BA7}">
      <dgm:prSet/>
      <dgm:spPr/>
      <dgm:t>
        <a:bodyPr/>
        <a:lstStyle/>
        <a:p>
          <a:endParaRPr lang="tr-TR"/>
        </a:p>
      </dgm:t>
    </dgm:pt>
    <dgm:pt modelId="{F9697620-6934-4996-9D6A-5D127743D824}">
      <dgm:prSet/>
      <dgm:spPr/>
      <dgm:t>
        <a:bodyPr/>
        <a:lstStyle/>
        <a:p>
          <a:pPr algn="ctr"/>
          <a:r>
            <a:rPr lang="tr-TR" b="1" dirty="0" smtClean="0">
              <a:solidFill>
                <a:schemeClr val="accent2">
                  <a:lumMod val="75000"/>
                </a:schemeClr>
              </a:solidFill>
            </a:rPr>
            <a:t>CİNSEL ŞİDDET</a:t>
          </a:r>
          <a:endParaRPr lang="tr-TR" b="1" dirty="0">
            <a:solidFill>
              <a:schemeClr val="accent2">
                <a:lumMod val="75000"/>
              </a:schemeClr>
            </a:solidFill>
          </a:endParaRPr>
        </a:p>
      </dgm:t>
    </dgm:pt>
    <dgm:pt modelId="{863C494D-642F-478C-B70D-696F4F8972AA}" type="parTrans" cxnId="{44D80E1E-545F-4DF8-AC2F-B269D2A73D9C}">
      <dgm:prSet/>
      <dgm:spPr/>
      <dgm:t>
        <a:bodyPr/>
        <a:lstStyle/>
        <a:p>
          <a:endParaRPr lang="tr-TR"/>
        </a:p>
      </dgm:t>
    </dgm:pt>
    <dgm:pt modelId="{3A30F0B4-F68A-4665-8B17-0BDF8511A4F7}" type="sibTrans" cxnId="{44D80E1E-545F-4DF8-AC2F-B269D2A73D9C}">
      <dgm:prSet/>
      <dgm:spPr/>
      <dgm:t>
        <a:bodyPr/>
        <a:lstStyle/>
        <a:p>
          <a:endParaRPr lang="tr-TR"/>
        </a:p>
      </dgm:t>
    </dgm:pt>
    <dgm:pt modelId="{9FFA803F-EA25-49D8-A073-96E9747E345F}" type="pres">
      <dgm:prSet presAssocID="{A66480AC-C0DE-4E5E-9ECD-9AE37E3FCB79}" presName="root" presStyleCnt="0">
        <dgm:presLayoutVars>
          <dgm:chMax/>
          <dgm:chPref/>
          <dgm:animLvl val="lvl"/>
        </dgm:presLayoutVars>
      </dgm:prSet>
      <dgm:spPr/>
      <dgm:t>
        <a:bodyPr/>
        <a:lstStyle/>
        <a:p>
          <a:endParaRPr lang="tr-TR"/>
        </a:p>
      </dgm:t>
    </dgm:pt>
    <dgm:pt modelId="{EE0E6265-BE99-48D1-8879-DB5A75D6D78E}" type="pres">
      <dgm:prSet presAssocID="{A66480AC-C0DE-4E5E-9ECD-9AE37E3FCB79}" presName="divider" presStyleLbl="fgAccFollowNode1" presStyleIdx="0" presStyleCnt="1"/>
      <dgm:spPr/>
      <dgm:t>
        <a:bodyPr/>
        <a:lstStyle/>
        <a:p>
          <a:endParaRPr lang="tr-TR"/>
        </a:p>
      </dgm:t>
    </dgm:pt>
    <dgm:pt modelId="{BDA8F949-88B8-486D-9E41-ABA1463A8926}" type="pres">
      <dgm:prSet presAssocID="{A66480AC-C0DE-4E5E-9ECD-9AE37E3FCB79}" presName="nodes" presStyleCnt="0">
        <dgm:presLayoutVars>
          <dgm:chMax/>
          <dgm:chPref/>
          <dgm:animLvl val="lvl"/>
        </dgm:presLayoutVars>
      </dgm:prSet>
      <dgm:spPr/>
      <dgm:t>
        <a:bodyPr/>
        <a:lstStyle/>
        <a:p>
          <a:endParaRPr lang="tr-TR"/>
        </a:p>
      </dgm:t>
    </dgm:pt>
    <dgm:pt modelId="{A41AEE8D-8763-4311-BB07-B499A93D76EA}" type="pres">
      <dgm:prSet presAssocID="{A8C03FBB-4A75-4460-AEA6-DEAEB9C61496}" presName="composite" presStyleCnt="0"/>
      <dgm:spPr/>
      <dgm:t>
        <a:bodyPr/>
        <a:lstStyle/>
        <a:p>
          <a:endParaRPr lang="tr-TR"/>
        </a:p>
      </dgm:t>
    </dgm:pt>
    <dgm:pt modelId="{FE5C7F33-9326-49FB-89A3-8A20163AD994}" type="pres">
      <dgm:prSet presAssocID="{A8C03FBB-4A75-4460-AEA6-DEAEB9C61496}" presName="L1TextContainer" presStyleLbl="revTx" presStyleIdx="0" presStyleCnt="6">
        <dgm:presLayoutVars>
          <dgm:chMax val="1"/>
          <dgm:chPref val="1"/>
          <dgm:bulletEnabled val="1"/>
        </dgm:presLayoutVars>
      </dgm:prSet>
      <dgm:spPr/>
      <dgm:t>
        <a:bodyPr/>
        <a:lstStyle/>
        <a:p>
          <a:endParaRPr lang="tr-TR"/>
        </a:p>
      </dgm:t>
    </dgm:pt>
    <dgm:pt modelId="{C51067AB-548D-47E7-B9DD-C7A4C9600F8C}" type="pres">
      <dgm:prSet presAssocID="{A8C03FBB-4A75-4460-AEA6-DEAEB9C61496}" presName="L2TextContainerWrapper" presStyleCnt="0">
        <dgm:presLayoutVars>
          <dgm:chMax val="0"/>
          <dgm:chPref val="0"/>
          <dgm:bulletEnabled val="1"/>
        </dgm:presLayoutVars>
      </dgm:prSet>
      <dgm:spPr/>
      <dgm:t>
        <a:bodyPr/>
        <a:lstStyle/>
        <a:p>
          <a:endParaRPr lang="tr-TR"/>
        </a:p>
      </dgm:t>
    </dgm:pt>
    <dgm:pt modelId="{BA29120C-7C6B-4F62-9079-4AD528BC0744}" type="pres">
      <dgm:prSet presAssocID="{A8C03FBB-4A75-4460-AEA6-DEAEB9C61496}" presName="L2TextContainer" presStyleLbl="bgAcc1" presStyleIdx="0" presStyleCnt="6"/>
      <dgm:spPr/>
      <dgm:t>
        <a:bodyPr/>
        <a:lstStyle/>
        <a:p>
          <a:endParaRPr lang="tr-TR"/>
        </a:p>
      </dgm:t>
    </dgm:pt>
    <dgm:pt modelId="{617B6CDA-9351-44EF-9011-41758FE93851}" type="pres">
      <dgm:prSet presAssocID="{A8C03FBB-4A75-4460-AEA6-DEAEB9C61496}" presName="FlexibleEmptyPlaceHolder" presStyleCnt="0"/>
      <dgm:spPr/>
      <dgm:t>
        <a:bodyPr/>
        <a:lstStyle/>
        <a:p>
          <a:endParaRPr lang="tr-TR"/>
        </a:p>
      </dgm:t>
    </dgm:pt>
    <dgm:pt modelId="{A95DB80B-444A-4D69-B205-3A801BB8524A}" type="pres">
      <dgm:prSet presAssocID="{A8C03FBB-4A75-4460-AEA6-DEAEB9C61496}" presName="ConnectLine" presStyleLbl="sibTrans1D1" presStyleIdx="0" presStyleCnt="6"/>
      <dgm:spPr/>
      <dgm:t>
        <a:bodyPr/>
        <a:lstStyle/>
        <a:p>
          <a:endParaRPr lang="tr-TR"/>
        </a:p>
      </dgm:t>
    </dgm:pt>
    <dgm:pt modelId="{FA19A0AA-8B0B-4AA8-A80D-08CFFDD3F112}" type="pres">
      <dgm:prSet presAssocID="{A8C03FBB-4A75-4460-AEA6-DEAEB9C61496}" presName="ConnectorPoint" presStyleLbl="alignNode1" presStyleIdx="0" presStyleCnt="6"/>
      <dgm:spPr/>
      <dgm:t>
        <a:bodyPr/>
        <a:lstStyle/>
        <a:p>
          <a:endParaRPr lang="tr-TR"/>
        </a:p>
      </dgm:t>
    </dgm:pt>
    <dgm:pt modelId="{C298CC98-EF08-4D23-94A2-F58DEE6D7DE4}" type="pres">
      <dgm:prSet presAssocID="{A8C03FBB-4A75-4460-AEA6-DEAEB9C61496}" presName="EmptyPlaceHolder" presStyleCnt="0"/>
      <dgm:spPr/>
      <dgm:t>
        <a:bodyPr/>
        <a:lstStyle/>
        <a:p>
          <a:endParaRPr lang="tr-TR"/>
        </a:p>
      </dgm:t>
    </dgm:pt>
    <dgm:pt modelId="{F3D981F8-7433-4E93-99E6-2B447306B973}" type="pres">
      <dgm:prSet presAssocID="{67361508-930A-4A23-8CFC-BB56DA645C3C}" presName="spaceBetweenRectangles" presStyleCnt="0"/>
      <dgm:spPr/>
      <dgm:t>
        <a:bodyPr/>
        <a:lstStyle/>
        <a:p>
          <a:endParaRPr lang="tr-TR"/>
        </a:p>
      </dgm:t>
    </dgm:pt>
    <dgm:pt modelId="{7D29DFA7-018B-45C9-AC1C-5CFC82FEE150}" type="pres">
      <dgm:prSet presAssocID="{91969DED-4CB8-4A14-A50B-3F7B848E46B5}" presName="composite" presStyleCnt="0"/>
      <dgm:spPr/>
      <dgm:t>
        <a:bodyPr/>
        <a:lstStyle/>
        <a:p>
          <a:endParaRPr lang="tr-TR"/>
        </a:p>
      </dgm:t>
    </dgm:pt>
    <dgm:pt modelId="{60D0713D-AF69-4AF8-B071-F65622790886}" type="pres">
      <dgm:prSet presAssocID="{91969DED-4CB8-4A14-A50B-3F7B848E46B5}" presName="L1TextContainer" presStyleLbl="revTx" presStyleIdx="1" presStyleCnt="6">
        <dgm:presLayoutVars>
          <dgm:chMax val="1"/>
          <dgm:chPref val="1"/>
          <dgm:bulletEnabled val="1"/>
        </dgm:presLayoutVars>
      </dgm:prSet>
      <dgm:spPr/>
      <dgm:t>
        <a:bodyPr/>
        <a:lstStyle/>
        <a:p>
          <a:endParaRPr lang="tr-TR"/>
        </a:p>
      </dgm:t>
    </dgm:pt>
    <dgm:pt modelId="{5DAA1547-FEA7-4F69-96D3-0E3A07601B1E}" type="pres">
      <dgm:prSet presAssocID="{91969DED-4CB8-4A14-A50B-3F7B848E46B5}" presName="L2TextContainerWrapper" presStyleCnt="0">
        <dgm:presLayoutVars>
          <dgm:chMax val="0"/>
          <dgm:chPref val="0"/>
          <dgm:bulletEnabled val="1"/>
        </dgm:presLayoutVars>
      </dgm:prSet>
      <dgm:spPr/>
      <dgm:t>
        <a:bodyPr/>
        <a:lstStyle/>
        <a:p>
          <a:endParaRPr lang="tr-TR"/>
        </a:p>
      </dgm:t>
    </dgm:pt>
    <dgm:pt modelId="{DADAA0C9-3E42-4088-8622-30E9F6EA139A}" type="pres">
      <dgm:prSet presAssocID="{91969DED-4CB8-4A14-A50B-3F7B848E46B5}" presName="L2TextContainer" presStyleLbl="bgAcc1" presStyleIdx="1" presStyleCnt="6"/>
      <dgm:spPr/>
      <dgm:t>
        <a:bodyPr/>
        <a:lstStyle/>
        <a:p>
          <a:endParaRPr lang="tr-TR"/>
        </a:p>
      </dgm:t>
    </dgm:pt>
    <dgm:pt modelId="{D2E61EE0-F306-43AF-AFF9-74A14B9CF379}" type="pres">
      <dgm:prSet presAssocID="{91969DED-4CB8-4A14-A50B-3F7B848E46B5}" presName="FlexibleEmptyPlaceHolder" presStyleCnt="0"/>
      <dgm:spPr/>
      <dgm:t>
        <a:bodyPr/>
        <a:lstStyle/>
        <a:p>
          <a:endParaRPr lang="tr-TR"/>
        </a:p>
      </dgm:t>
    </dgm:pt>
    <dgm:pt modelId="{DBD74D6B-057A-432C-9067-BF618C19EB2A}" type="pres">
      <dgm:prSet presAssocID="{91969DED-4CB8-4A14-A50B-3F7B848E46B5}" presName="ConnectLine" presStyleLbl="sibTrans1D1" presStyleIdx="1" presStyleCnt="6"/>
      <dgm:spPr/>
      <dgm:t>
        <a:bodyPr/>
        <a:lstStyle/>
        <a:p>
          <a:endParaRPr lang="tr-TR"/>
        </a:p>
      </dgm:t>
    </dgm:pt>
    <dgm:pt modelId="{0F979253-FD39-4920-BFCA-78C564B167EA}" type="pres">
      <dgm:prSet presAssocID="{91969DED-4CB8-4A14-A50B-3F7B848E46B5}" presName="ConnectorPoint" presStyleLbl="alignNode1" presStyleIdx="1" presStyleCnt="6"/>
      <dgm:spPr/>
      <dgm:t>
        <a:bodyPr/>
        <a:lstStyle/>
        <a:p>
          <a:endParaRPr lang="tr-TR"/>
        </a:p>
      </dgm:t>
    </dgm:pt>
    <dgm:pt modelId="{C9B4B298-E04C-4317-856D-E345FE5EC64B}" type="pres">
      <dgm:prSet presAssocID="{91969DED-4CB8-4A14-A50B-3F7B848E46B5}" presName="EmptyPlaceHolder" presStyleCnt="0"/>
      <dgm:spPr/>
      <dgm:t>
        <a:bodyPr/>
        <a:lstStyle/>
        <a:p>
          <a:endParaRPr lang="tr-TR"/>
        </a:p>
      </dgm:t>
    </dgm:pt>
    <dgm:pt modelId="{9B636147-AF19-40E0-BE7D-3BE8148CC024}" type="pres">
      <dgm:prSet presAssocID="{81CA8AA2-C0C3-4381-BA8B-413EDD578B83}" presName="spaceBetweenRectangles" presStyleCnt="0"/>
      <dgm:spPr/>
      <dgm:t>
        <a:bodyPr/>
        <a:lstStyle/>
        <a:p>
          <a:endParaRPr lang="tr-TR"/>
        </a:p>
      </dgm:t>
    </dgm:pt>
    <dgm:pt modelId="{76CB18D4-86E2-467C-A2CF-3ED9EFE66BEA}" type="pres">
      <dgm:prSet presAssocID="{3CC73758-10C1-47F8-AFA7-1A986D4DDD60}" presName="composite" presStyleCnt="0"/>
      <dgm:spPr/>
      <dgm:t>
        <a:bodyPr/>
        <a:lstStyle/>
        <a:p>
          <a:endParaRPr lang="tr-TR"/>
        </a:p>
      </dgm:t>
    </dgm:pt>
    <dgm:pt modelId="{E712D073-0B15-4887-9DCE-A27BCACBC178}" type="pres">
      <dgm:prSet presAssocID="{3CC73758-10C1-47F8-AFA7-1A986D4DDD60}" presName="L1TextContainer" presStyleLbl="revTx" presStyleIdx="2" presStyleCnt="6" custLinFactNeighborX="-8855" custLinFactNeighborY="-6540">
        <dgm:presLayoutVars>
          <dgm:chMax val="1"/>
          <dgm:chPref val="1"/>
          <dgm:bulletEnabled val="1"/>
        </dgm:presLayoutVars>
      </dgm:prSet>
      <dgm:spPr/>
      <dgm:t>
        <a:bodyPr/>
        <a:lstStyle/>
        <a:p>
          <a:endParaRPr lang="tr-TR"/>
        </a:p>
      </dgm:t>
    </dgm:pt>
    <dgm:pt modelId="{4C57E835-21E8-44E9-8CE3-1E2D478ECB2B}" type="pres">
      <dgm:prSet presAssocID="{3CC73758-10C1-47F8-AFA7-1A986D4DDD60}" presName="L2TextContainerWrapper" presStyleCnt="0">
        <dgm:presLayoutVars>
          <dgm:chMax val="0"/>
          <dgm:chPref val="0"/>
          <dgm:bulletEnabled val="1"/>
        </dgm:presLayoutVars>
      </dgm:prSet>
      <dgm:spPr/>
      <dgm:t>
        <a:bodyPr/>
        <a:lstStyle/>
        <a:p>
          <a:endParaRPr lang="tr-TR"/>
        </a:p>
      </dgm:t>
    </dgm:pt>
    <dgm:pt modelId="{E0D48281-565D-47A3-9B6C-576231178549}" type="pres">
      <dgm:prSet presAssocID="{3CC73758-10C1-47F8-AFA7-1A986D4DDD60}" presName="L2TextContainer" presStyleLbl="bgAcc1" presStyleIdx="2" presStyleCnt="6"/>
      <dgm:spPr/>
      <dgm:t>
        <a:bodyPr/>
        <a:lstStyle/>
        <a:p>
          <a:endParaRPr lang="tr-TR"/>
        </a:p>
      </dgm:t>
    </dgm:pt>
    <dgm:pt modelId="{E0365E95-CAD6-4660-956D-E490447A5CB4}" type="pres">
      <dgm:prSet presAssocID="{3CC73758-10C1-47F8-AFA7-1A986D4DDD60}" presName="FlexibleEmptyPlaceHolder" presStyleCnt="0"/>
      <dgm:spPr/>
      <dgm:t>
        <a:bodyPr/>
        <a:lstStyle/>
        <a:p>
          <a:endParaRPr lang="tr-TR"/>
        </a:p>
      </dgm:t>
    </dgm:pt>
    <dgm:pt modelId="{DCAE8A46-752C-4E82-84CE-E790E1F2918E}" type="pres">
      <dgm:prSet presAssocID="{3CC73758-10C1-47F8-AFA7-1A986D4DDD60}" presName="ConnectLine" presStyleLbl="sibTrans1D1" presStyleIdx="2" presStyleCnt="6"/>
      <dgm:spPr/>
      <dgm:t>
        <a:bodyPr/>
        <a:lstStyle/>
        <a:p>
          <a:endParaRPr lang="tr-TR"/>
        </a:p>
      </dgm:t>
    </dgm:pt>
    <dgm:pt modelId="{B6459BF8-D2C3-4018-9C28-98667DC203F4}" type="pres">
      <dgm:prSet presAssocID="{3CC73758-10C1-47F8-AFA7-1A986D4DDD60}" presName="ConnectorPoint" presStyleLbl="alignNode1" presStyleIdx="2" presStyleCnt="6"/>
      <dgm:spPr/>
      <dgm:t>
        <a:bodyPr/>
        <a:lstStyle/>
        <a:p>
          <a:endParaRPr lang="tr-TR"/>
        </a:p>
      </dgm:t>
    </dgm:pt>
    <dgm:pt modelId="{EAB0CCC2-BFF9-432D-BA8E-7ECAF2D92AF2}" type="pres">
      <dgm:prSet presAssocID="{3CC73758-10C1-47F8-AFA7-1A986D4DDD60}" presName="EmptyPlaceHolder" presStyleCnt="0"/>
      <dgm:spPr/>
      <dgm:t>
        <a:bodyPr/>
        <a:lstStyle/>
        <a:p>
          <a:endParaRPr lang="tr-TR"/>
        </a:p>
      </dgm:t>
    </dgm:pt>
    <dgm:pt modelId="{07073103-04B7-4C74-9AC8-048764100B10}" type="pres">
      <dgm:prSet presAssocID="{D8170BBA-6035-4773-8431-FEDD687647FF}" presName="spaceBetweenRectangles" presStyleCnt="0"/>
      <dgm:spPr/>
      <dgm:t>
        <a:bodyPr/>
        <a:lstStyle/>
        <a:p>
          <a:endParaRPr lang="tr-TR"/>
        </a:p>
      </dgm:t>
    </dgm:pt>
    <dgm:pt modelId="{C68762A5-E9DF-484F-B385-6C7E07325E98}" type="pres">
      <dgm:prSet presAssocID="{D2FE027B-4161-41E1-B4D4-02AECB2E3FA0}" presName="composite" presStyleCnt="0"/>
      <dgm:spPr/>
      <dgm:t>
        <a:bodyPr/>
        <a:lstStyle/>
        <a:p>
          <a:endParaRPr lang="tr-TR"/>
        </a:p>
      </dgm:t>
    </dgm:pt>
    <dgm:pt modelId="{F782935D-BBBD-4420-826A-F71C517659B6}" type="pres">
      <dgm:prSet presAssocID="{D2FE027B-4161-41E1-B4D4-02AECB2E3FA0}" presName="L1TextContainer" presStyleLbl="revTx" presStyleIdx="3" presStyleCnt="6">
        <dgm:presLayoutVars>
          <dgm:chMax val="1"/>
          <dgm:chPref val="1"/>
          <dgm:bulletEnabled val="1"/>
        </dgm:presLayoutVars>
      </dgm:prSet>
      <dgm:spPr/>
      <dgm:t>
        <a:bodyPr/>
        <a:lstStyle/>
        <a:p>
          <a:endParaRPr lang="tr-TR"/>
        </a:p>
      </dgm:t>
    </dgm:pt>
    <dgm:pt modelId="{3C71E446-482E-4CAC-8D42-2D4AC020412B}" type="pres">
      <dgm:prSet presAssocID="{D2FE027B-4161-41E1-B4D4-02AECB2E3FA0}" presName="L2TextContainerWrapper" presStyleCnt="0">
        <dgm:presLayoutVars>
          <dgm:chMax val="0"/>
          <dgm:chPref val="0"/>
          <dgm:bulletEnabled val="1"/>
        </dgm:presLayoutVars>
      </dgm:prSet>
      <dgm:spPr/>
      <dgm:t>
        <a:bodyPr/>
        <a:lstStyle/>
        <a:p>
          <a:endParaRPr lang="tr-TR"/>
        </a:p>
      </dgm:t>
    </dgm:pt>
    <dgm:pt modelId="{6C3A59BD-6D45-4573-B098-8CB5207F194D}" type="pres">
      <dgm:prSet presAssocID="{D2FE027B-4161-41E1-B4D4-02AECB2E3FA0}" presName="L2TextContainer" presStyleLbl="bgAcc1" presStyleIdx="3" presStyleCnt="6"/>
      <dgm:spPr/>
      <dgm:t>
        <a:bodyPr/>
        <a:lstStyle/>
        <a:p>
          <a:endParaRPr lang="tr-TR"/>
        </a:p>
      </dgm:t>
    </dgm:pt>
    <dgm:pt modelId="{8EB042C8-D666-4667-A1E4-E0C87151B72F}" type="pres">
      <dgm:prSet presAssocID="{D2FE027B-4161-41E1-B4D4-02AECB2E3FA0}" presName="FlexibleEmptyPlaceHolder" presStyleCnt="0"/>
      <dgm:spPr/>
      <dgm:t>
        <a:bodyPr/>
        <a:lstStyle/>
        <a:p>
          <a:endParaRPr lang="tr-TR"/>
        </a:p>
      </dgm:t>
    </dgm:pt>
    <dgm:pt modelId="{086FB9B1-82B2-4197-8B33-6E7FF94F8D2E}" type="pres">
      <dgm:prSet presAssocID="{D2FE027B-4161-41E1-B4D4-02AECB2E3FA0}" presName="ConnectLine" presStyleLbl="sibTrans1D1" presStyleIdx="3" presStyleCnt="6"/>
      <dgm:spPr/>
      <dgm:t>
        <a:bodyPr/>
        <a:lstStyle/>
        <a:p>
          <a:endParaRPr lang="tr-TR"/>
        </a:p>
      </dgm:t>
    </dgm:pt>
    <dgm:pt modelId="{3F359E8B-7C7E-4FD9-B106-36CCBFC731D5}" type="pres">
      <dgm:prSet presAssocID="{D2FE027B-4161-41E1-B4D4-02AECB2E3FA0}" presName="ConnectorPoint" presStyleLbl="alignNode1" presStyleIdx="3" presStyleCnt="6"/>
      <dgm:spPr/>
      <dgm:t>
        <a:bodyPr/>
        <a:lstStyle/>
        <a:p>
          <a:endParaRPr lang="tr-TR"/>
        </a:p>
      </dgm:t>
    </dgm:pt>
    <dgm:pt modelId="{34434334-A935-4057-946F-93B826088F38}" type="pres">
      <dgm:prSet presAssocID="{D2FE027B-4161-41E1-B4D4-02AECB2E3FA0}" presName="EmptyPlaceHolder" presStyleCnt="0"/>
      <dgm:spPr/>
      <dgm:t>
        <a:bodyPr/>
        <a:lstStyle/>
        <a:p>
          <a:endParaRPr lang="tr-TR"/>
        </a:p>
      </dgm:t>
    </dgm:pt>
    <dgm:pt modelId="{4389288F-E7E6-4891-8096-07188637FAF7}" type="pres">
      <dgm:prSet presAssocID="{4D59E06B-629C-40B5-96D3-423B7A56C945}" presName="spaceBetweenRectangles" presStyleCnt="0"/>
      <dgm:spPr/>
    </dgm:pt>
    <dgm:pt modelId="{A85E9374-C9DD-401E-8EC1-8FBAF4E009E3}" type="pres">
      <dgm:prSet presAssocID="{3515B95B-4CA0-4ADD-9A47-31DCF444EEA1}" presName="composite" presStyleCnt="0"/>
      <dgm:spPr/>
    </dgm:pt>
    <dgm:pt modelId="{438AA141-088F-487D-B4D0-B356DF1730A9}" type="pres">
      <dgm:prSet presAssocID="{3515B95B-4CA0-4ADD-9A47-31DCF444EEA1}" presName="L1TextContainer" presStyleLbl="revTx" presStyleIdx="4" presStyleCnt="6">
        <dgm:presLayoutVars>
          <dgm:chMax val="1"/>
          <dgm:chPref val="1"/>
          <dgm:bulletEnabled val="1"/>
        </dgm:presLayoutVars>
      </dgm:prSet>
      <dgm:spPr/>
      <dgm:t>
        <a:bodyPr/>
        <a:lstStyle/>
        <a:p>
          <a:endParaRPr lang="tr-TR"/>
        </a:p>
      </dgm:t>
    </dgm:pt>
    <dgm:pt modelId="{061D09BA-4EF3-45F1-8DD6-35F59FF5CB9E}" type="pres">
      <dgm:prSet presAssocID="{3515B95B-4CA0-4ADD-9A47-31DCF444EEA1}" presName="L2TextContainerWrapper" presStyleCnt="0">
        <dgm:presLayoutVars>
          <dgm:chMax val="0"/>
          <dgm:chPref val="0"/>
          <dgm:bulletEnabled val="1"/>
        </dgm:presLayoutVars>
      </dgm:prSet>
      <dgm:spPr/>
    </dgm:pt>
    <dgm:pt modelId="{2E5C5ACE-C077-4B17-89D0-A5BA4BC290F7}" type="pres">
      <dgm:prSet presAssocID="{3515B95B-4CA0-4ADD-9A47-31DCF444EEA1}" presName="L2TextContainer" presStyleLbl="bgAcc1" presStyleIdx="4" presStyleCnt="6"/>
      <dgm:spPr/>
      <dgm:t>
        <a:bodyPr/>
        <a:lstStyle/>
        <a:p>
          <a:endParaRPr lang="tr-TR"/>
        </a:p>
      </dgm:t>
    </dgm:pt>
    <dgm:pt modelId="{B194CB8E-542E-4858-9A73-A4531A7A9786}" type="pres">
      <dgm:prSet presAssocID="{3515B95B-4CA0-4ADD-9A47-31DCF444EEA1}" presName="FlexibleEmptyPlaceHolder" presStyleCnt="0"/>
      <dgm:spPr/>
    </dgm:pt>
    <dgm:pt modelId="{B4F1784E-80DF-48DF-A26A-00994FD713C1}" type="pres">
      <dgm:prSet presAssocID="{3515B95B-4CA0-4ADD-9A47-31DCF444EEA1}" presName="ConnectLine" presStyleLbl="sibTrans1D1" presStyleIdx="4" presStyleCnt="6"/>
      <dgm:spPr/>
    </dgm:pt>
    <dgm:pt modelId="{2EF67569-2A23-455A-BA57-B4DDCEEA967A}" type="pres">
      <dgm:prSet presAssocID="{3515B95B-4CA0-4ADD-9A47-31DCF444EEA1}" presName="ConnectorPoint" presStyleLbl="alignNode1" presStyleIdx="4" presStyleCnt="6"/>
      <dgm:spPr/>
    </dgm:pt>
    <dgm:pt modelId="{991BCBBC-4FE3-4D55-ADE6-7B6B9D50CAB3}" type="pres">
      <dgm:prSet presAssocID="{3515B95B-4CA0-4ADD-9A47-31DCF444EEA1}" presName="EmptyPlaceHolder" presStyleCnt="0"/>
      <dgm:spPr/>
    </dgm:pt>
    <dgm:pt modelId="{501AE2AE-FB3A-4BA5-B3CA-690F29E8E85C}" type="pres">
      <dgm:prSet presAssocID="{EB4330B9-3D58-4107-B6AE-3614BF1B56BD}" presName="spaceBetweenRectangles" presStyleCnt="0"/>
      <dgm:spPr/>
    </dgm:pt>
    <dgm:pt modelId="{69F6B353-F4A0-4A42-BE6D-E065CA48635E}" type="pres">
      <dgm:prSet presAssocID="{CA045372-E44E-43DA-AFC4-080019304FDB}" presName="composite" presStyleCnt="0"/>
      <dgm:spPr/>
    </dgm:pt>
    <dgm:pt modelId="{65EC704B-4AD6-4623-945A-2CE5EA5FA542}" type="pres">
      <dgm:prSet presAssocID="{CA045372-E44E-43DA-AFC4-080019304FDB}" presName="L1TextContainer" presStyleLbl="revTx" presStyleIdx="5" presStyleCnt="6">
        <dgm:presLayoutVars>
          <dgm:chMax val="1"/>
          <dgm:chPref val="1"/>
          <dgm:bulletEnabled val="1"/>
        </dgm:presLayoutVars>
      </dgm:prSet>
      <dgm:spPr/>
      <dgm:t>
        <a:bodyPr/>
        <a:lstStyle/>
        <a:p>
          <a:endParaRPr lang="tr-TR"/>
        </a:p>
      </dgm:t>
    </dgm:pt>
    <dgm:pt modelId="{CBE0314B-F700-4449-BA77-ECEF0D7D9AF8}" type="pres">
      <dgm:prSet presAssocID="{CA045372-E44E-43DA-AFC4-080019304FDB}" presName="L2TextContainerWrapper" presStyleCnt="0">
        <dgm:presLayoutVars>
          <dgm:chMax val="0"/>
          <dgm:chPref val="0"/>
          <dgm:bulletEnabled val="1"/>
        </dgm:presLayoutVars>
      </dgm:prSet>
      <dgm:spPr/>
    </dgm:pt>
    <dgm:pt modelId="{B9A2DA5B-E71A-481A-A410-04F3F570CBDA}" type="pres">
      <dgm:prSet presAssocID="{CA045372-E44E-43DA-AFC4-080019304FDB}" presName="L2TextContainer" presStyleLbl="bgAcc1" presStyleIdx="5" presStyleCnt="6"/>
      <dgm:spPr/>
      <dgm:t>
        <a:bodyPr/>
        <a:lstStyle/>
        <a:p>
          <a:endParaRPr lang="tr-TR"/>
        </a:p>
      </dgm:t>
    </dgm:pt>
    <dgm:pt modelId="{AAC2F3A0-E65D-4297-8876-E36CDE55EA0A}" type="pres">
      <dgm:prSet presAssocID="{CA045372-E44E-43DA-AFC4-080019304FDB}" presName="FlexibleEmptyPlaceHolder" presStyleCnt="0"/>
      <dgm:spPr/>
    </dgm:pt>
    <dgm:pt modelId="{FC967D46-CA5B-4494-A991-29D1E42DD186}" type="pres">
      <dgm:prSet presAssocID="{CA045372-E44E-43DA-AFC4-080019304FDB}" presName="ConnectLine" presStyleLbl="sibTrans1D1" presStyleIdx="5" presStyleCnt="6"/>
      <dgm:spPr/>
    </dgm:pt>
    <dgm:pt modelId="{F173A0C5-0863-4919-9D83-E9472547377D}" type="pres">
      <dgm:prSet presAssocID="{CA045372-E44E-43DA-AFC4-080019304FDB}" presName="ConnectorPoint" presStyleLbl="alignNode1" presStyleIdx="5" presStyleCnt="6"/>
      <dgm:spPr/>
    </dgm:pt>
    <dgm:pt modelId="{DB7BD227-22BF-4CC6-8A04-C77CE0B2F24C}" type="pres">
      <dgm:prSet presAssocID="{CA045372-E44E-43DA-AFC4-080019304FDB}" presName="EmptyPlaceHolder" presStyleCnt="0"/>
      <dgm:spPr/>
    </dgm:pt>
  </dgm:ptLst>
  <dgm:cxnLst>
    <dgm:cxn modelId="{E636BFFB-0404-4D4B-B3F0-C64FDFD9DDEF}" srcId="{91969DED-4CB8-4A14-A50B-3F7B848E46B5}" destId="{8A04F340-E8E1-4146-9905-E7ADCAEAABD7}" srcOrd="0" destOrd="0" parTransId="{4EBD5EC2-45ED-4ED6-8376-97D155A911AE}" sibTransId="{F9CD2A04-6A34-4104-A971-391788B88F55}"/>
    <dgm:cxn modelId="{9AD66580-58AA-4792-B83C-2C5178F6B60E}" type="presOf" srcId="{7FF7F7D7-D3F2-48E4-B245-4A38B4557F89}" destId="{BA29120C-7C6B-4F62-9079-4AD528BC0744}" srcOrd="0" destOrd="0" presId="urn:microsoft.com/office/officeart/2016/7/layout/BasicTimeline"/>
    <dgm:cxn modelId="{D3D81948-D963-4D1E-AE16-9705EAF510FC}" srcId="{A66480AC-C0DE-4E5E-9ECD-9AE37E3FCB79}" destId="{A8C03FBB-4A75-4460-AEA6-DEAEB9C61496}" srcOrd="0" destOrd="0" parTransId="{4E972F7F-4B1B-47AA-A25B-1FFC561F1C76}" sibTransId="{67361508-930A-4A23-8CFC-BB56DA645C3C}"/>
    <dgm:cxn modelId="{5EDA943F-300F-408A-A52E-3D5140FD5C22}" srcId="{3CC73758-10C1-47F8-AFA7-1A986D4DDD60}" destId="{FD9CA14A-483C-4869-B0C1-7C5FB7EEDBCC}" srcOrd="0" destOrd="0" parTransId="{8182A92F-45BA-4CD1-8E43-0B0810A50FEB}" sibTransId="{914BB93C-EA8A-4B5B-8F06-30DA7C7F4B7B}"/>
    <dgm:cxn modelId="{64516513-C9B3-4B52-A434-6178ACAB3599}" type="presOf" srcId="{91969DED-4CB8-4A14-A50B-3F7B848E46B5}" destId="{60D0713D-AF69-4AF8-B071-F65622790886}" srcOrd="0" destOrd="0" presId="urn:microsoft.com/office/officeart/2016/7/layout/BasicTimeline"/>
    <dgm:cxn modelId="{8E4F2649-FB19-42A2-8961-45647CBF257C}" type="presOf" srcId="{CA045372-E44E-43DA-AFC4-080019304FDB}" destId="{65EC704B-4AD6-4623-945A-2CE5EA5FA542}"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03E30EA-CA23-4A5A-9D22-DF82F93CFF08}" type="presOf" srcId="{A66480AC-C0DE-4E5E-9ECD-9AE37E3FCB79}" destId="{9FFA803F-EA25-49D8-A073-96E9747E345F}" srcOrd="0" destOrd="0" presId="urn:microsoft.com/office/officeart/2016/7/layout/BasicTimeline"/>
    <dgm:cxn modelId="{0FDB5ED8-0D8B-4B0B-AA9B-AF1B0FCDFF75}" type="presOf" srcId="{F9697620-6934-4996-9D6A-5D127743D824}" destId="{B9A2DA5B-E71A-481A-A410-04F3F570CBDA}"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AEF07459-A273-4019-A0D1-02942F2914D3}" srcId="{A8C03FBB-4A75-4460-AEA6-DEAEB9C61496}" destId="{7FF7F7D7-D3F2-48E4-B245-4A38B4557F89}" srcOrd="0" destOrd="0" parTransId="{751E0595-655E-4FED-BF0B-7BBEE5F16FAE}" sibTransId="{3550C9CE-AC34-4F4E-914F-54939C2A4D7C}"/>
    <dgm:cxn modelId="{76081990-30E8-4DF2-BEB0-9AB46B55D214}" type="presOf" srcId="{3515B95B-4CA0-4ADD-9A47-31DCF444EEA1}" destId="{438AA141-088F-487D-B4D0-B356DF1730A9}"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4A69F85D-5C15-48FD-893A-B3050E1BADEB}" srcId="{A66480AC-C0DE-4E5E-9ECD-9AE37E3FCB79}" destId="{3CC73758-10C1-47F8-AFA7-1A986D4DDD60}" srcOrd="2" destOrd="0" parTransId="{FF6AE4B6-4A2F-49EE-9316-9AF55E77838B}" sibTransId="{D8170BBA-6035-4773-8431-FEDD687647FF}"/>
    <dgm:cxn modelId="{E5C7B693-D4EE-4A4E-97D1-4621CA0D3E91}" type="presOf" srcId="{A8C03FBB-4A75-4460-AEA6-DEAEB9C61496}" destId="{FE5C7F33-9326-49FB-89A3-8A20163AD994}" srcOrd="0" destOrd="0" presId="urn:microsoft.com/office/officeart/2016/7/layout/BasicTimeline"/>
    <dgm:cxn modelId="{44D80E1E-545F-4DF8-AC2F-B269D2A73D9C}" srcId="{CA045372-E44E-43DA-AFC4-080019304FDB}" destId="{F9697620-6934-4996-9D6A-5D127743D824}" srcOrd="0" destOrd="0" parTransId="{863C494D-642F-478C-B70D-696F4F8972AA}" sibTransId="{3A30F0B4-F68A-4665-8B17-0BDF8511A4F7}"/>
    <dgm:cxn modelId="{E7A6616F-BF50-4F4B-B133-98330E31CF52}" srcId="{A66480AC-C0DE-4E5E-9ECD-9AE37E3FCB79}" destId="{3515B95B-4CA0-4ADD-9A47-31DCF444EEA1}" srcOrd="4" destOrd="0" parTransId="{A36ADA12-E5F6-4CF8-A3E0-7A10C203CF0C}" sibTransId="{EB4330B9-3D58-4107-B6AE-3614BF1B56BD}"/>
    <dgm:cxn modelId="{8681C259-9094-44EC-ACED-8B5E1B2A5BA7}" srcId="{A66480AC-C0DE-4E5E-9ECD-9AE37E3FCB79}" destId="{CA045372-E44E-43DA-AFC4-080019304FDB}" srcOrd="5" destOrd="0" parTransId="{BAC38C77-6158-45C3-B0B2-009C92E68106}" sibTransId="{F52DF0C8-462B-4678-BE1C-97AFE4828F59}"/>
    <dgm:cxn modelId="{2EC9A2AC-878E-46CB-8112-06AAA2094DA3}" srcId="{3515B95B-4CA0-4ADD-9A47-31DCF444EEA1}" destId="{9D02549A-47FC-449D-AE73-62D586B7F429}" srcOrd="0" destOrd="0" parTransId="{AC40F6C0-B273-4786-B17B-3235F1E2C91C}" sibTransId="{507F8E80-C804-4DA5-B402-E002225179AD}"/>
    <dgm:cxn modelId="{41643976-DEF5-44B7-B9E7-888F3AEFC45F}" type="presOf" srcId="{3CC73758-10C1-47F8-AFA7-1A986D4DDD60}" destId="{E712D073-0B15-4887-9DCE-A27BCACBC178}" srcOrd="0" destOrd="0" presId="urn:microsoft.com/office/officeart/2016/7/layout/BasicTimeline"/>
    <dgm:cxn modelId="{CB32A309-9CA9-4554-941D-519A91A9E733}" srcId="{D2FE027B-4161-41E1-B4D4-02AECB2E3FA0}" destId="{2BE415B7-7185-4956-8487-237B40BC0EE5}" srcOrd="0" destOrd="0" parTransId="{A38E847E-0D1D-4F40-9A71-4D5999ADE08B}" sibTransId="{F0D1C61C-E3F2-49BA-A2D8-C04A81308E5D}"/>
    <dgm:cxn modelId="{537F2ED0-8BD0-4AD5-B60D-89B660EDA1AC}" srcId="{A66480AC-C0DE-4E5E-9ECD-9AE37E3FCB79}" destId="{91969DED-4CB8-4A14-A50B-3F7B848E46B5}" srcOrd="1" destOrd="0" parTransId="{441CD73D-85E1-42A6-BCF8-362A3247E2F3}" sibTransId="{81CA8AA2-C0C3-4381-BA8B-413EDD578B83}"/>
    <dgm:cxn modelId="{9488AFF6-9066-454E-B3C3-57C8BC68F549}" type="presOf" srcId="{8A04F340-E8E1-4146-9905-E7ADCAEAABD7}" destId="{DADAA0C9-3E42-4088-8622-30E9F6EA139A}" srcOrd="0" destOrd="0" presId="urn:microsoft.com/office/officeart/2016/7/layout/BasicTimeline"/>
    <dgm:cxn modelId="{FF817609-A51E-4927-89E7-54EA788E2548}" type="presOf" srcId="{9D02549A-47FC-449D-AE73-62D586B7F429}" destId="{2E5C5ACE-C077-4B17-89D0-A5BA4BC290F7}" srcOrd="0" destOrd="0" presId="urn:microsoft.com/office/officeart/2016/7/layout/BasicTimeline"/>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 modelId="{12A948DD-8276-4D8E-B698-962D0CC744EB}" type="presParOf" srcId="{BDA8F949-88B8-486D-9E41-ABA1463A8926}" destId="{4389288F-E7E6-4891-8096-07188637FAF7}" srcOrd="7" destOrd="0" presId="urn:microsoft.com/office/officeart/2016/7/layout/BasicTimeline"/>
    <dgm:cxn modelId="{C9576D96-BBD3-453E-9F1B-BB228F1001F8}" type="presParOf" srcId="{BDA8F949-88B8-486D-9E41-ABA1463A8926}" destId="{A85E9374-C9DD-401E-8EC1-8FBAF4E009E3}" srcOrd="8" destOrd="0" presId="urn:microsoft.com/office/officeart/2016/7/layout/BasicTimeline"/>
    <dgm:cxn modelId="{7247439A-E5F8-49C3-921B-61F2ACF92A80}" type="presParOf" srcId="{A85E9374-C9DD-401E-8EC1-8FBAF4E009E3}" destId="{438AA141-088F-487D-B4D0-B356DF1730A9}" srcOrd="0" destOrd="0" presId="urn:microsoft.com/office/officeart/2016/7/layout/BasicTimeline"/>
    <dgm:cxn modelId="{1CF2DD2D-44C9-48D0-962B-D1393B41CA4F}" type="presParOf" srcId="{A85E9374-C9DD-401E-8EC1-8FBAF4E009E3}" destId="{061D09BA-4EF3-45F1-8DD6-35F59FF5CB9E}" srcOrd="1" destOrd="0" presId="urn:microsoft.com/office/officeart/2016/7/layout/BasicTimeline"/>
    <dgm:cxn modelId="{D3D2F69A-B0E4-4887-BCA0-650271142858}" type="presParOf" srcId="{061D09BA-4EF3-45F1-8DD6-35F59FF5CB9E}" destId="{2E5C5ACE-C077-4B17-89D0-A5BA4BC290F7}" srcOrd="0" destOrd="0" presId="urn:microsoft.com/office/officeart/2016/7/layout/BasicTimeline"/>
    <dgm:cxn modelId="{E3E63F5C-22AB-4CE2-837A-E3EE8DF9E496}" type="presParOf" srcId="{061D09BA-4EF3-45F1-8DD6-35F59FF5CB9E}" destId="{B194CB8E-542E-4858-9A73-A4531A7A9786}" srcOrd="1" destOrd="0" presId="urn:microsoft.com/office/officeart/2016/7/layout/BasicTimeline"/>
    <dgm:cxn modelId="{EFC2C3D5-0574-4994-BC08-CFB4CF4B4F60}" type="presParOf" srcId="{A85E9374-C9DD-401E-8EC1-8FBAF4E009E3}" destId="{B4F1784E-80DF-48DF-A26A-00994FD713C1}" srcOrd="2" destOrd="0" presId="urn:microsoft.com/office/officeart/2016/7/layout/BasicTimeline"/>
    <dgm:cxn modelId="{983E2731-F82D-4C00-B065-816FBE3BA9BF}" type="presParOf" srcId="{A85E9374-C9DD-401E-8EC1-8FBAF4E009E3}" destId="{2EF67569-2A23-455A-BA57-B4DDCEEA967A}" srcOrd="3" destOrd="0" presId="urn:microsoft.com/office/officeart/2016/7/layout/BasicTimeline"/>
    <dgm:cxn modelId="{325FEF5C-F45B-43EF-8E60-FCEB12547F94}" type="presParOf" srcId="{A85E9374-C9DD-401E-8EC1-8FBAF4E009E3}" destId="{991BCBBC-4FE3-4D55-ADE6-7B6B9D50CAB3}" srcOrd="4" destOrd="0" presId="urn:microsoft.com/office/officeart/2016/7/layout/BasicTimeline"/>
    <dgm:cxn modelId="{FC90E9F4-49E8-47B5-9696-33FA2047299C}" type="presParOf" srcId="{BDA8F949-88B8-486D-9E41-ABA1463A8926}" destId="{501AE2AE-FB3A-4BA5-B3CA-690F29E8E85C}" srcOrd="9" destOrd="0" presId="urn:microsoft.com/office/officeart/2016/7/layout/BasicTimeline"/>
    <dgm:cxn modelId="{D41BA06D-80E3-43DB-90B5-9ADEBA3B260C}" type="presParOf" srcId="{BDA8F949-88B8-486D-9E41-ABA1463A8926}" destId="{69F6B353-F4A0-4A42-BE6D-E065CA48635E}" srcOrd="10" destOrd="0" presId="urn:microsoft.com/office/officeart/2016/7/layout/BasicTimeline"/>
    <dgm:cxn modelId="{0BCBC73D-C3C5-49D9-A4C3-1C8567CF18C1}" type="presParOf" srcId="{69F6B353-F4A0-4A42-BE6D-E065CA48635E}" destId="{65EC704B-4AD6-4623-945A-2CE5EA5FA542}" srcOrd="0" destOrd="0" presId="urn:microsoft.com/office/officeart/2016/7/layout/BasicTimeline"/>
    <dgm:cxn modelId="{1A8A4A4E-304A-423A-835C-1239E5E93037}" type="presParOf" srcId="{69F6B353-F4A0-4A42-BE6D-E065CA48635E}" destId="{CBE0314B-F700-4449-BA77-ECEF0D7D9AF8}" srcOrd="1" destOrd="0" presId="urn:microsoft.com/office/officeart/2016/7/layout/BasicTimeline"/>
    <dgm:cxn modelId="{CE81BFE6-8632-46D6-A0EC-300731C0EA3E}" type="presParOf" srcId="{CBE0314B-F700-4449-BA77-ECEF0D7D9AF8}" destId="{B9A2DA5B-E71A-481A-A410-04F3F570CBDA}" srcOrd="0" destOrd="0" presId="urn:microsoft.com/office/officeart/2016/7/layout/BasicTimeline"/>
    <dgm:cxn modelId="{4E0DF1DF-7E71-4DA8-B8C1-F4D4D9BDAC67}" type="presParOf" srcId="{CBE0314B-F700-4449-BA77-ECEF0D7D9AF8}" destId="{AAC2F3A0-E65D-4297-8876-E36CDE55EA0A}" srcOrd="1" destOrd="0" presId="urn:microsoft.com/office/officeart/2016/7/layout/BasicTimeline"/>
    <dgm:cxn modelId="{A28B54B6-F8A3-464C-9E70-D991B0754D16}" type="presParOf" srcId="{69F6B353-F4A0-4A42-BE6D-E065CA48635E}" destId="{FC967D46-CA5B-4494-A991-29D1E42DD186}" srcOrd="2" destOrd="0" presId="urn:microsoft.com/office/officeart/2016/7/layout/BasicTimeline"/>
    <dgm:cxn modelId="{E16EC10E-574D-4627-9E0B-7F7810575403}" type="presParOf" srcId="{69F6B353-F4A0-4A42-BE6D-E065CA48635E}" destId="{F173A0C5-0863-4919-9D83-E9472547377D}" srcOrd="3" destOrd="0" presId="urn:microsoft.com/office/officeart/2016/7/layout/BasicTimeline"/>
    <dgm:cxn modelId="{E54901C1-3253-47B5-B854-20329BDC74C1}" type="presParOf" srcId="{69F6B353-F4A0-4A42-BE6D-E065CA48635E}" destId="{DB7BD227-22BF-4CC6-8A04-C77CE0B2F24C}"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74837"/>
          <a:ext cx="9016856" cy="0"/>
        </a:xfrm>
        <a:prstGeom prst="line">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5C7F33-9326-49FB-89A3-8A20163AD994}">
      <dsp:nvSpPr>
        <dsp:cNvPr id="0" name=""/>
        <dsp:cNvSpPr/>
      </dsp:nvSpPr>
      <dsp:spPr>
        <a:xfrm>
          <a:off x="139787" y="2013575"/>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endParaRPr lang="en-US" sz="2000" b="1" kern="1200" dirty="0">
            <a:solidFill>
              <a:srgbClr val="7030A0"/>
            </a:solidFill>
            <a:latin typeface="+mn-lt"/>
          </a:endParaRPr>
        </a:p>
      </dsp:txBody>
      <dsp:txXfrm>
        <a:off x="139787" y="2013575"/>
        <a:ext cx="2034075" cy="423713"/>
      </dsp:txXfrm>
    </dsp:sp>
    <dsp:sp modelId="{BA29120C-7C6B-4F62-9079-4AD528BC0744}">
      <dsp:nvSpPr>
        <dsp:cNvPr id="0" name=""/>
        <dsp:cNvSpPr/>
      </dsp:nvSpPr>
      <dsp:spPr>
        <a:xfrm>
          <a:off x="1100" y="523079"/>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err="1" smtClean="0">
              <a:solidFill>
                <a:schemeClr val="accent2">
                  <a:lumMod val="75000"/>
                </a:schemeClr>
              </a:solidFill>
            </a:rPr>
            <a:t>FiİZİKSEL</a:t>
          </a:r>
          <a:r>
            <a:rPr lang="tr-TR" sz="1700" b="1" kern="1200" dirty="0" smtClean="0">
              <a:solidFill>
                <a:schemeClr val="accent2">
                  <a:lumMod val="75000"/>
                </a:schemeClr>
              </a:solidFill>
            </a:rPr>
            <a:t> ŞİDDET</a:t>
          </a:r>
          <a:endParaRPr lang="tr-TR" sz="1700" b="1" kern="1200" dirty="0">
            <a:solidFill>
              <a:schemeClr val="accent2">
                <a:lumMod val="75000"/>
              </a:schemeClr>
            </a:solidFill>
          </a:endParaRPr>
        </a:p>
      </dsp:txBody>
      <dsp:txXfrm>
        <a:off x="32309" y="554288"/>
        <a:ext cx="2249031" cy="576901"/>
      </dsp:txXfrm>
    </dsp:sp>
    <dsp:sp modelId="{A95DB80B-444A-4D69-B205-3A801BB8524A}">
      <dsp:nvSpPr>
        <dsp:cNvPr id="0" name=""/>
        <dsp:cNvSpPr/>
      </dsp:nvSpPr>
      <dsp:spPr>
        <a:xfrm>
          <a:off x="1156825" y="1162399"/>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A19A0AA-8B0B-4AA8-A80D-08CFFDD3F112}">
      <dsp:nvSpPr>
        <dsp:cNvPr id="0" name=""/>
        <dsp:cNvSpPr/>
      </dsp:nvSpPr>
      <dsp:spPr>
        <a:xfrm>
          <a:off x="1128703"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D0713D-AF69-4AF8-B071-F65622790886}">
      <dsp:nvSpPr>
        <dsp:cNvPr id="0" name=""/>
        <dsp:cNvSpPr/>
      </dsp:nvSpPr>
      <dsp:spPr>
        <a:xfrm>
          <a:off x="1480428" y="1312386"/>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tr-TR" sz="2000" kern="1200" dirty="0" smtClean="0">
              <a:solidFill>
                <a:srgbClr val="7030A0"/>
              </a:solidFill>
              <a:latin typeface="+mn-lt"/>
            </a:rPr>
            <a:t>2</a:t>
          </a:r>
          <a:endParaRPr lang="en-US" sz="2000" kern="1200" dirty="0">
            <a:solidFill>
              <a:srgbClr val="7030A0"/>
            </a:solidFill>
            <a:latin typeface="+mn-lt"/>
          </a:endParaRPr>
        </a:p>
      </dsp:txBody>
      <dsp:txXfrm>
        <a:off x="1480428" y="1312386"/>
        <a:ext cx="2034075" cy="423713"/>
      </dsp:txXfrm>
    </dsp:sp>
    <dsp:sp modelId="{DADAA0C9-3E42-4088-8622-30E9F6EA139A}">
      <dsp:nvSpPr>
        <dsp:cNvPr id="0" name=""/>
        <dsp:cNvSpPr/>
      </dsp:nvSpPr>
      <dsp:spPr>
        <a:xfrm>
          <a:off x="1341741" y="2587275"/>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accent2">
                  <a:lumMod val="75000"/>
                </a:schemeClr>
              </a:solidFill>
              <a:latin typeface="+mn-lt"/>
            </a:rPr>
            <a:t>SÖZEL ŞİDDET</a:t>
          </a:r>
          <a:endParaRPr lang="en-US" sz="1700" b="1" kern="1200" dirty="0">
            <a:solidFill>
              <a:schemeClr val="accent2">
                <a:lumMod val="75000"/>
              </a:schemeClr>
            </a:solidFill>
            <a:latin typeface="+mn-lt"/>
          </a:endParaRPr>
        </a:p>
      </dsp:txBody>
      <dsp:txXfrm>
        <a:off x="1372950" y="2618484"/>
        <a:ext cx="2249031" cy="576901"/>
      </dsp:txXfrm>
    </dsp:sp>
    <dsp:sp modelId="{DBD74D6B-057A-432C-9067-BF618C19EB2A}">
      <dsp:nvSpPr>
        <dsp:cNvPr id="0" name=""/>
        <dsp:cNvSpPr/>
      </dsp:nvSpPr>
      <dsp:spPr>
        <a:xfrm>
          <a:off x="2497466" y="1874837"/>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F979253-FD39-4920-BFCA-78C564B167EA}">
      <dsp:nvSpPr>
        <dsp:cNvPr id="0" name=""/>
        <dsp:cNvSpPr/>
      </dsp:nvSpPr>
      <dsp:spPr>
        <a:xfrm>
          <a:off x="2469344"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12D073-0B15-4887-9DCE-A27BCACBC178}">
      <dsp:nvSpPr>
        <dsp:cNvPr id="0" name=""/>
        <dsp:cNvSpPr/>
      </dsp:nvSpPr>
      <dsp:spPr>
        <a:xfrm>
          <a:off x="2640952" y="1985864"/>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tr-TR" sz="2000" kern="1200" dirty="0" smtClean="0">
              <a:solidFill>
                <a:srgbClr val="7030A0"/>
              </a:solidFill>
              <a:latin typeface="+mn-lt"/>
            </a:rPr>
            <a:t>3</a:t>
          </a:r>
          <a:endParaRPr lang="en-US" sz="2000" kern="1200" dirty="0">
            <a:solidFill>
              <a:srgbClr val="7030A0"/>
            </a:solidFill>
            <a:latin typeface="+mn-lt"/>
          </a:endParaRPr>
        </a:p>
      </dsp:txBody>
      <dsp:txXfrm>
        <a:off x="2640952" y="1985864"/>
        <a:ext cx="2034075" cy="423713"/>
      </dsp:txXfrm>
    </dsp:sp>
    <dsp:sp modelId="{E0D48281-565D-47A3-9B6C-576231178549}">
      <dsp:nvSpPr>
        <dsp:cNvPr id="0" name=""/>
        <dsp:cNvSpPr/>
      </dsp:nvSpPr>
      <dsp:spPr>
        <a:xfrm>
          <a:off x="2682382" y="523079"/>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accent2">
                  <a:lumMod val="75000"/>
                </a:schemeClr>
              </a:solidFill>
              <a:latin typeface="+mn-lt"/>
            </a:rPr>
            <a:t>EKONOMİK ŞİDDET</a:t>
          </a:r>
          <a:endParaRPr lang="en-US" sz="1700" b="1" kern="1200" dirty="0">
            <a:solidFill>
              <a:schemeClr val="accent2">
                <a:lumMod val="75000"/>
              </a:schemeClr>
            </a:solidFill>
            <a:latin typeface="+mn-lt"/>
          </a:endParaRPr>
        </a:p>
      </dsp:txBody>
      <dsp:txXfrm>
        <a:off x="2713591" y="554288"/>
        <a:ext cx="2249031" cy="576901"/>
      </dsp:txXfrm>
    </dsp:sp>
    <dsp:sp modelId="{DCAE8A46-752C-4E82-84CE-E790E1F2918E}">
      <dsp:nvSpPr>
        <dsp:cNvPr id="0" name=""/>
        <dsp:cNvSpPr/>
      </dsp:nvSpPr>
      <dsp:spPr>
        <a:xfrm>
          <a:off x="3838107" y="1162399"/>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6459BF8-D2C3-4018-9C28-98667DC203F4}">
      <dsp:nvSpPr>
        <dsp:cNvPr id="0" name=""/>
        <dsp:cNvSpPr/>
      </dsp:nvSpPr>
      <dsp:spPr>
        <a:xfrm>
          <a:off x="3809984"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82935D-BBBD-4420-826A-F71C517659B6}">
      <dsp:nvSpPr>
        <dsp:cNvPr id="0" name=""/>
        <dsp:cNvSpPr/>
      </dsp:nvSpPr>
      <dsp:spPr>
        <a:xfrm>
          <a:off x="4161710" y="1312386"/>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tr-TR" sz="2000" kern="1200" dirty="0" smtClean="0">
              <a:solidFill>
                <a:srgbClr val="7030A0"/>
              </a:solidFill>
            </a:rPr>
            <a:t>4</a:t>
          </a:r>
          <a:endParaRPr lang="en-US" sz="2000" kern="1200" dirty="0">
            <a:solidFill>
              <a:srgbClr val="7030A0"/>
            </a:solidFill>
          </a:endParaRPr>
        </a:p>
      </dsp:txBody>
      <dsp:txXfrm>
        <a:off x="4161710" y="1312386"/>
        <a:ext cx="2034075" cy="423713"/>
      </dsp:txXfrm>
    </dsp:sp>
    <dsp:sp modelId="{6C3A59BD-6D45-4573-B098-8CB5207F194D}">
      <dsp:nvSpPr>
        <dsp:cNvPr id="0" name=""/>
        <dsp:cNvSpPr/>
      </dsp:nvSpPr>
      <dsp:spPr>
        <a:xfrm>
          <a:off x="4023023" y="2587275"/>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accent2">
                  <a:lumMod val="75000"/>
                </a:schemeClr>
              </a:solidFill>
            </a:rPr>
            <a:t>PSİKOLOJİK ŞİDDET</a:t>
          </a:r>
          <a:endParaRPr lang="en-US" sz="1700" b="1" kern="1200" dirty="0">
            <a:solidFill>
              <a:schemeClr val="accent2">
                <a:lumMod val="75000"/>
              </a:schemeClr>
            </a:solidFill>
          </a:endParaRPr>
        </a:p>
      </dsp:txBody>
      <dsp:txXfrm>
        <a:off x="4054232" y="2618484"/>
        <a:ext cx="2249031" cy="576901"/>
      </dsp:txXfrm>
    </dsp:sp>
    <dsp:sp modelId="{086FB9B1-82B2-4197-8B33-6E7FF94F8D2E}">
      <dsp:nvSpPr>
        <dsp:cNvPr id="0" name=""/>
        <dsp:cNvSpPr/>
      </dsp:nvSpPr>
      <dsp:spPr>
        <a:xfrm>
          <a:off x="5178748" y="1874837"/>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5150625"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8AA141-088F-487D-B4D0-B356DF1730A9}">
      <dsp:nvSpPr>
        <dsp:cNvPr id="0" name=""/>
        <dsp:cNvSpPr/>
      </dsp:nvSpPr>
      <dsp:spPr>
        <a:xfrm>
          <a:off x="5502351" y="2013575"/>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pPr>
          <a:r>
            <a:rPr lang="tr-TR" sz="2000" b="1" kern="1200" dirty="0" smtClean="0">
              <a:solidFill>
                <a:srgbClr val="7030A0"/>
              </a:solidFill>
            </a:rPr>
            <a:t>5</a:t>
          </a:r>
          <a:endParaRPr lang="en-US" sz="2000" b="1" kern="1200" dirty="0">
            <a:solidFill>
              <a:srgbClr val="7030A0"/>
            </a:solidFill>
          </a:endParaRPr>
        </a:p>
      </dsp:txBody>
      <dsp:txXfrm>
        <a:off x="5502351" y="2013575"/>
        <a:ext cx="2034075" cy="423713"/>
      </dsp:txXfrm>
    </dsp:sp>
    <dsp:sp modelId="{2E5C5ACE-C077-4B17-89D0-A5BA4BC290F7}">
      <dsp:nvSpPr>
        <dsp:cNvPr id="0" name=""/>
        <dsp:cNvSpPr/>
      </dsp:nvSpPr>
      <dsp:spPr>
        <a:xfrm>
          <a:off x="5363664" y="523079"/>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accent2">
                  <a:lumMod val="75000"/>
                </a:schemeClr>
              </a:solidFill>
            </a:rPr>
            <a:t>SİBER ŞİDDET</a:t>
          </a:r>
          <a:endParaRPr lang="tr-TR" sz="1700" b="1" kern="1200" dirty="0">
            <a:solidFill>
              <a:schemeClr val="accent2">
                <a:lumMod val="75000"/>
              </a:schemeClr>
            </a:solidFill>
          </a:endParaRPr>
        </a:p>
      </dsp:txBody>
      <dsp:txXfrm>
        <a:off x="5394873" y="554288"/>
        <a:ext cx="2249031" cy="576901"/>
      </dsp:txXfrm>
    </dsp:sp>
    <dsp:sp modelId="{B4F1784E-80DF-48DF-A26A-00994FD713C1}">
      <dsp:nvSpPr>
        <dsp:cNvPr id="0" name=""/>
        <dsp:cNvSpPr/>
      </dsp:nvSpPr>
      <dsp:spPr>
        <a:xfrm>
          <a:off x="6519389" y="1162399"/>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EF67569-2A23-455A-BA57-B4DDCEEA967A}">
      <dsp:nvSpPr>
        <dsp:cNvPr id="0" name=""/>
        <dsp:cNvSpPr/>
      </dsp:nvSpPr>
      <dsp:spPr>
        <a:xfrm>
          <a:off x="6491266"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EC704B-4AD6-4623-945A-2CE5EA5FA542}">
      <dsp:nvSpPr>
        <dsp:cNvPr id="0" name=""/>
        <dsp:cNvSpPr/>
      </dsp:nvSpPr>
      <dsp:spPr>
        <a:xfrm>
          <a:off x="6842992" y="1312386"/>
          <a:ext cx="2034075" cy="42371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pPr>
          <a:r>
            <a:rPr lang="tr-TR" sz="2000" b="1" kern="1200" dirty="0" smtClean="0">
              <a:solidFill>
                <a:srgbClr val="7030A0"/>
              </a:solidFill>
            </a:rPr>
            <a:t>6</a:t>
          </a:r>
          <a:endParaRPr lang="tr-TR" sz="2000" b="1" kern="1200" dirty="0">
            <a:solidFill>
              <a:srgbClr val="7030A0"/>
            </a:solidFill>
          </a:endParaRPr>
        </a:p>
      </dsp:txBody>
      <dsp:txXfrm>
        <a:off x="6842992" y="1312386"/>
        <a:ext cx="2034075" cy="423713"/>
      </dsp:txXfrm>
    </dsp:sp>
    <dsp:sp modelId="{B9A2DA5B-E71A-481A-A410-04F3F570CBDA}">
      <dsp:nvSpPr>
        <dsp:cNvPr id="0" name=""/>
        <dsp:cNvSpPr/>
      </dsp:nvSpPr>
      <dsp:spPr>
        <a:xfrm>
          <a:off x="6704305" y="2587275"/>
          <a:ext cx="2311449" cy="63931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accent2">
                  <a:lumMod val="75000"/>
                </a:schemeClr>
              </a:solidFill>
            </a:rPr>
            <a:t>CİNSEL ŞİDDET</a:t>
          </a:r>
          <a:endParaRPr lang="tr-TR" sz="1700" b="1" kern="1200" dirty="0">
            <a:solidFill>
              <a:schemeClr val="accent2">
                <a:lumMod val="75000"/>
              </a:schemeClr>
            </a:solidFill>
          </a:endParaRPr>
        </a:p>
      </dsp:txBody>
      <dsp:txXfrm>
        <a:off x="6735514" y="2618484"/>
        <a:ext cx="2249031" cy="576901"/>
      </dsp:txXfrm>
    </dsp:sp>
    <dsp:sp modelId="{FC967D46-CA5B-4494-A991-29D1E42DD186}">
      <dsp:nvSpPr>
        <dsp:cNvPr id="0" name=""/>
        <dsp:cNvSpPr/>
      </dsp:nvSpPr>
      <dsp:spPr>
        <a:xfrm>
          <a:off x="7860030" y="1874837"/>
          <a:ext cx="0" cy="712438"/>
        </a:xfrm>
        <a:prstGeom prst="line">
          <a:avLst/>
        </a:pr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173A0C5-0863-4919-9D83-E9472547377D}">
      <dsp:nvSpPr>
        <dsp:cNvPr id="0" name=""/>
        <dsp:cNvSpPr/>
      </dsp:nvSpPr>
      <dsp:spPr>
        <a:xfrm>
          <a:off x="7831907" y="1846714"/>
          <a:ext cx="56245" cy="5624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pPr/>
              <a:t>12/11/2024</a:t>
            </a:fld>
            <a:endParaRPr lang="en-US" dirty="0"/>
          </a:p>
        </p:txBody>
      </p:sp>
      <p:sp>
        <p:nvSpPr>
          <p:cNvPr id="4" name="Footer Placeholder 3">
            <a:extLst>
              <a:ext uri="{FF2B5EF4-FFF2-40B4-BE49-F238E27FC236}">
                <a16:creationId xmlns:a16="http://schemas.microsoft.com/office/drawing/2014/main" xmlns=""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pPr/>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pPr/>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pPr/>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58EC616-C518-4358-9496-6C33B2F5FA56}" type="slidenum">
              <a:rPr lang="en-US" smtClean="0"/>
              <a:pPr/>
              <a:t>6</a:t>
            </a:fld>
            <a:endParaRPr lang="en-US" dirty="0"/>
          </a:p>
        </p:txBody>
      </p:sp>
    </p:spTree>
    <p:extLst>
      <p:ext uri="{BB962C8B-B14F-4D97-AF65-F5344CB8AC3E}">
        <p14:creationId xmlns:p14="http://schemas.microsoft.com/office/powerpoint/2010/main" val="108142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pPr algn="l">
              <a:lnSpc>
                <a:spcPts val="3455"/>
              </a:lnSpc>
            </a:pPr>
            <a:r>
              <a:rPr lang="tr-TR" sz="1200" dirty="0" smtClean="0">
                <a:solidFill>
                  <a:srgbClr val="4A5656"/>
                </a:solidFill>
                <a:latin typeface="Arimo"/>
                <a:ea typeface="Arimo"/>
                <a:cs typeface="Arimo"/>
                <a:sym typeface="Arimo"/>
              </a:rPr>
              <a:t>1)</a:t>
            </a:r>
            <a:r>
              <a:rPr lang="en-US" sz="1200" dirty="0" err="1" smtClean="0">
                <a:solidFill>
                  <a:srgbClr val="4A5656"/>
                </a:solidFill>
                <a:latin typeface="Arimo"/>
                <a:ea typeface="Arimo"/>
                <a:cs typeface="Arimo"/>
                <a:sym typeface="Arimo"/>
              </a:rPr>
              <a:t>Sorun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çözme</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becerilerimizi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geliştirmek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yaşadığımız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zorluklarla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doğru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yöntemler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kullanarak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baş</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etmemizi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sağlar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Bir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sorunumuz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olduğunda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doğru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yöntemlerle</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sorunumuzu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çözmek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için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sorunu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anlamak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alternatif</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çözümler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geliştirmek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çözümleri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değerlendirip</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uygun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bulduğumuzu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uygulamak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ve</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sonuçları</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değerlendirmek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şeklindeki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basamakları</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izleyebiliriz</a:t>
            </a:r>
            <a:r>
              <a:rPr lang="en-US" sz="1200" dirty="0" smtClean="0">
                <a:solidFill>
                  <a:srgbClr val="4A5656"/>
                </a:solidFill>
                <a:latin typeface="Arimo"/>
                <a:ea typeface="Arimo"/>
                <a:cs typeface="Arimo"/>
                <a:sym typeface="Arimo"/>
              </a:rPr>
              <a:t>. </a:t>
            </a:r>
            <a:endParaRPr lang="tr-TR" sz="1200" dirty="0" smtClean="0">
              <a:solidFill>
                <a:srgbClr val="4A5656"/>
              </a:solidFill>
              <a:latin typeface="Arimo"/>
              <a:ea typeface="Arimo"/>
              <a:cs typeface="Arimo"/>
              <a:sym typeface="Arimo"/>
            </a:endParaRPr>
          </a:p>
          <a:p>
            <a:pPr algn="l">
              <a:lnSpc>
                <a:spcPts val="3455"/>
              </a:lnSpc>
            </a:pPr>
            <a:endParaRPr lang="tr-TR" sz="1200" dirty="0" smtClean="0">
              <a:solidFill>
                <a:srgbClr val="4A5656"/>
              </a:solidFill>
              <a:latin typeface="Arimo"/>
              <a:ea typeface="Arimo"/>
              <a:cs typeface="Arimo"/>
              <a:sym typeface="Arimo"/>
            </a:endParaRPr>
          </a:p>
          <a:p>
            <a:pPr algn="l">
              <a:lnSpc>
                <a:spcPts val="3455"/>
              </a:lnSpc>
            </a:pPr>
            <a:r>
              <a:rPr lang="tr-TR" sz="1200" dirty="0" smtClean="0">
                <a:solidFill>
                  <a:srgbClr val="4A5656"/>
                </a:solidFill>
                <a:latin typeface="Arimo"/>
                <a:ea typeface="Arimo"/>
                <a:cs typeface="Arimo"/>
                <a:sym typeface="Arimo"/>
              </a:rPr>
              <a:t>2)</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Öfke</a:t>
            </a:r>
            <a:r>
              <a:rPr lang="en-US" sz="1200" dirty="0" smtClean="0">
                <a:solidFill>
                  <a:srgbClr val="4A5656"/>
                </a:solidFill>
                <a:latin typeface="Arimo"/>
                <a:ea typeface="Arimo"/>
                <a:cs typeface="Arimo"/>
                <a:sym typeface="Arimo"/>
              </a:rPr>
              <a:t> normal </a:t>
            </a:r>
            <a:r>
              <a:rPr lang="en-US" sz="1200" dirty="0" err="1" smtClean="0">
                <a:solidFill>
                  <a:srgbClr val="4A5656"/>
                </a:solidFill>
                <a:latin typeface="Arimo"/>
                <a:ea typeface="Arimo"/>
                <a:cs typeface="Arimo"/>
                <a:sym typeface="Arimo"/>
              </a:rPr>
              <a:t>bir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duygudur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İnsanların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hiçbir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zaman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öfkelenmemesi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gibi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bir</a:t>
            </a:r>
            <a:r>
              <a:rPr lang="en-US" sz="1200" dirty="0" smtClean="0">
                <a:solidFill>
                  <a:srgbClr val="4A5656"/>
                </a:solidFill>
                <a:latin typeface="Arimo"/>
                <a:ea typeface="Arimo"/>
                <a:cs typeface="Arimo"/>
                <a:sym typeface="Arimo"/>
              </a:rPr>
              <a:t> durum </a:t>
            </a:r>
            <a:r>
              <a:rPr lang="en-US" sz="1200" dirty="0" err="1" smtClean="0">
                <a:solidFill>
                  <a:srgbClr val="4A5656"/>
                </a:solidFill>
                <a:latin typeface="Arimo"/>
                <a:ea typeface="Arimo"/>
                <a:cs typeface="Arimo"/>
                <a:sym typeface="Arimo"/>
              </a:rPr>
              <a:t>söz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konusu</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değildir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Ancak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öfkelendikten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sonra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tepkimizi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ortaya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koyma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biçimimiz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çok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önemlidir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Öfkelendiğimiz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durumlarda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öfkemizi</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kontrol</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etmeyerek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şiddet</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içeren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saldırganca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davranışlara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başvuruyorsak</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gerekçemiz</a:t>
            </a:r>
            <a:r>
              <a:rPr lang="en-US" sz="1200" dirty="0" smtClean="0">
                <a:solidFill>
                  <a:srgbClr val="4A5656"/>
                </a:solidFill>
                <a:latin typeface="Arimo"/>
                <a:ea typeface="Arimo"/>
                <a:cs typeface="Arimo"/>
                <a:sym typeface="Arimo"/>
              </a:rPr>
              <a:t> ne </a:t>
            </a:r>
            <a:r>
              <a:rPr lang="en-US" sz="1200" dirty="0" err="1" smtClean="0">
                <a:solidFill>
                  <a:srgbClr val="4A5656"/>
                </a:solidFill>
                <a:latin typeface="Arimo"/>
                <a:ea typeface="Arimo"/>
                <a:cs typeface="Arimo"/>
                <a:sym typeface="Arimo"/>
              </a:rPr>
              <a:t>olursa</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olsun</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sergilediğimiz</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davranışlar</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kabul</a:t>
            </a:r>
            <a:r>
              <a:rPr lang="en-US" sz="1200" dirty="0" smtClean="0">
                <a:solidFill>
                  <a:srgbClr val="4A5656"/>
                </a:solidFill>
                <a:latin typeface="Arimo"/>
                <a:ea typeface="Arimo"/>
                <a:cs typeface="Arimo"/>
                <a:sym typeface="Arimo"/>
              </a:rPr>
              <a:t> </a:t>
            </a:r>
            <a:r>
              <a:rPr lang="en-US" sz="1200" dirty="0" err="1" smtClean="0">
                <a:solidFill>
                  <a:srgbClr val="4A5656"/>
                </a:solidFill>
                <a:latin typeface="Arimo"/>
                <a:ea typeface="Arimo"/>
                <a:cs typeface="Arimo"/>
                <a:sym typeface="Arimo"/>
              </a:rPr>
              <a:t>edilemez</a:t>
            </a:r>
            <a:r>
              <a:rPr lang="en-US" sz="1200" dirty="0" smtClean="0">
                <a:solidFill>
                  <a:srgbClr val="4A5656"/>
                </a:solidFill>
                <a:latin typeface="Arimo"/>
                <a:ea typeface="Arimo"/>
                <a:cs typeface="Arimo"/>
                <a:sym typeface="Arimo"/>
              </a:rPr>
              <a:t>. </a:t>
            </a:r>
            <a:endParaRPr lang="tr-TR" sz="1200" dirty="0" smtClean="0">
              <a:solidFill>
                <a:srgbClr val="4A5656"/>
              </a:solidFill>
              <a:latin typeface="Arimo"/>
              <a:ea typeface="Arimo"/>
              <a:cs typeface="Arimo"/>
              <a:sym typeface="Arimo"/>
            </a:endParaRPr>
          </a:p>
          <a:p>
            <a:pPr algn="l">
              <a:lnSpc>
                <a:spcPts val="3455"/>
              </a:lnSpc>
            </a:pPr>
            <a:endParaRPr lang="tr-TR" sz="1200" dirty="0" smtClean="0">
              <a:solidFill>
                <a:srgbClr val="4A5656"/>
              </a:solidFill>
              <a:latin typeface="Arimo"/>
              <a:ea typeface="Arimo"/>
              <a:cs typeface="Arimo"/>
              <a:sym typeface="Arimo"/>
            </a:endParaRPr>
          </a:p>
          <a:p>
            <a:pPr algn="l">
              <a:lnSpc>
                <a:spcPts val="3455"/>
              </a:lnSpc>
            </a:pPr>
            <a:r>
              <a:rPr lang="tr-TR" sz="1200" dirty="0" smtClean="0">
                <a:solidFill>
                  <a:srgbClr val="4A5656"/>
                </a:solidFill>
                <a:latin typeface="Arimo"/>
                <a:ea typeface="Arimo"/>
                <a:cs typeface="Arimo"/>
                <a:sym typeface="Arimo"/>
              </a:rPr>
              <a:t>3)</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Şiddet</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içeren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bir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durumla</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karşılaştığınızda;Her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şeyden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önce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bu</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davranışların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sizin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hatanız</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olmadığını</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böyle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bir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davranışı</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kimsenin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hak</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etmediğini</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ve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bunların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sadece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sizin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başınıza</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gelmediğini</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aklınızdan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çıkarmayın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Karşınızdaki</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kişinin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davranışından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rahatsız</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olduğunuzda</a:t>
            </a:r>
            <a:r>
              <a:rPr lang="en-US" sz="3199" dirty="0" smtClean="0">
                <a:solidFill>
                  <a:srgbClr val="4A5656"/>
                </a:solidFill>
                <a:latin typeface="Arimo"/>
                <a:ea typeface="Arimo"/>
                <a:cs typeface="Arimo"/>
                <a:sym typeface="Arimo"/>
              </a:rPr>
              <a:t> </a:t>
            </a:r>
            <a:r>
              <a:rPr lang="en-US" sz="3199" b="1" dirty="0" smtClean="0">
                <a:solidFill>
                  <a:srgbClr val="4A5656"/>
                </a:solidFill>
                <a:latin typeface="Arimo"/>
                <a:ea typeface="Arimo"/>
                <a:cs typeface="Arimo"/>
                <a:sym typeface="Arimo"/>
              </a:rPr>
              <a:t>«DUR» </a:t>
            </a:r>
            <a:r>
              <a:rPr lang="en-US" sz="3199" dirty="0" err="1" smtClean="0">
                <a:solidFill>
                  <a:srgbClr val="4A5656"/>
                </a:solidFill>
                <a:latin typeface="Arimo"/>
                <a:ea typeface="Arimo"/>
                <a:cs typeface="Arimo"/>
                <a:sym typeface="Arimo"/>
              </a:rPr>
              <a:t>diyebilirsiniz</a:t>
            </a:r>
            <a:r>
              <a:rPr lang="en-US" sz="3199" dirty="0" smtClean="0">
                <a:solidFill>
                  <a:srgbClr val="4A5656"/>
                </a:solidFill>
                <a:latin typeface="Arimo"/>
                <a:ea typeface="Arimo"/>
                <a:cs typeface="Arimo"/>
                <a:sym typeface="Arimo"/>
              </a:rPr>
              <a:t>.</a:t>
            </a:r>
            <a:endParaRPr lang="tr-TR" sz="3199" dirty="0" smtClean="0">
              <a:solidFill>
                <a:srgbClr val="4A5656"/>
              </a:solidFill>
              <a:latin typeface="Arimo"/>
              <a:ea typeface="Arimo"/>
              <a:cs typeface="Arimo"/>
              <a:sym typeface="Arimo"/>
            </a:endParaRPr>
          </a:p>
          <a:p>
            <a:pPr algn="l">
              <a:lnSpc>
                <a:spcPts val="3455"/>
              </a:lnSpc>
            </a:pPr>
            <a:endParaRPr lang="tr-TR" sz="3199" dirty="0" smtClean="0">
              <a:solidFill>
                <a:srgbClr val="4A5656"/>
              </a:solidFill>
              <a:latin typeface="Arimo"/>
              <a:ea typeface="Arimo"/>
              <a:cs typeface="Arimo"/>
              <a:sym typeface="Arimo"/>
            </a:endParaRPr>
          </a:p>
          <a:p>
            <a:pPr algn="l">
              <a:lnSpc>
                <a:spcPts val="3455"/>
              </a:lnSpc>
            </a:pPr>
            <a:r>
              <a:rPr lang="tr-TR" sz="3199" dirty="0" smtClean="0">
                <a:solidFill>
                  <a:srgbClr val="4A5656"/>
                </a:solidFill>
                <a:latin typeface="Arimo"/>
                <a:ea typeface="Arimo"/>
                <a:cs typeface="Arimo"/>
                <a:sym typeface="Arimo"/>
              </a:rPr>
              <a:t>4)</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Güvendiğiniz</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birisine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neler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yaşadığınızı</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anlatın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Eğer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bu</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kişi</a:t>
            </a:r>
            <a:r>
              <a:rPr lang="en-US" sz="3199" dirty="0" smtClean="0">
                <a:solidFill>
                  <a:srgbClr val="4A5656"/>
                </a:solidFill>
                <a:latin typeface="Arimo"/>
                <a:ea typeface="Arimo"/>
                <a:cs typeface="Arimo"/>
                <a:sym typeface="Arimo"/>
              </a:rPr>
              <a:t> size </a:t>
            </a:r>
            <a:r>
              <a:rPr lang="en-US" sz="3199" dirty="0" err="1" smtClean="0">
                <a:solidFill>
                  <a:srgbClr val="4A5656"/>
                </a:solidFill>
                <a:latin typeface="Arimo"/>
                <a:ea typeface="Arimo"/>
                <a:cs typeface="Arimo"/>
                <a:sym typeface="Arimo"/>
              </a:rPr>
              <a:t>yardım</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edemezse</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güvenebileceğiniz</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başka</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birisi</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bulun</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Yardım</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alana</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kadar</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pes</a:t>
            </a:r>
            <a:r>
              <a:rPr lang="en-US" sz="3199" dirty="0" smtClean="0">
                <a:solidFill>
                  <a:srgbClr val="4A5656"/>
                </a:solidFill>
                <a:latin typeface="Arimo"/>
                <a:ea typeface="Arimo"/>
                <a:cs typeface="Arimo"/>
                <a:sym typeface="Arimo"/>
              </a:rPr>
              <a:t> </a:t>
            </a:r>
            <a:r>
              <a:rPr lang="en-US" sz="3199" dirty="0" err="1" smtClean="0">
                <a:solidFill>
                  <a:srgbClr val="4A5656"/>
                </a:solidFill>
                <a:latin typeface="Arimo"/>
                <a:ea typeface="Arimo"/>
                <a:cs typeface="Arimo"/>
                <a:sym typeface="Arimo"/>
              </a:rPr>
              <a:t>etmeyin</a:t>
            </a:r>
            <a:r>
              <a:rPr lang="en-US" sz="3199" dirty="0" smtClean="0">
                <a:solidFill>
                  <a:srgbClr val="4A5656"/>
                </a:solidFill>
                <a:latin typeface="Arimo"/>
                <a:ea typeface="Arimo"/>
                <a:cs typeface="Arimo"/>
                <a:sym typeface="Arimo"/>
              </a:rPr>
              <a:t>.</a:t>
            </a:r>
          </a:p>
          <a:p>
            <a:pPr algn="l">
              <a:lnSpc>
                <a:spcPts val="3455"/>
              </a:lnSpc>
            </a:pPr>
            <a:endParaRPr lang="en-US" sz="3199" dirty="0" smtClean="0">
              <a:solidFill>
                <a:srgbClr val="4A5656"/>
              </a:solidFill>
              <a:latin typeface="Arimo"/>
              <a:ea typeface="Arimo"/>
              <a:cs typeface="Arimo"/>
              <a:sym typeface="Arimo"/>
            </a:endParaRPr>
          </a:p>
          <a:p>
            <a:pPr algn="l">
              <a:lnSpc>
                <a:spcPts val="3455"/>
              </a:lnSpc>
            </a:pPr>
            <a:endParaRPr lang="en-US" sz="3199" dirty="0" smtClean="0">
              <a:solidFill>
                <a:srgbClr val="4A5656"/>
              </a:solidFill>
              <a:latin typeface="Arimo"/>
              <a:ea typeface="Arimo"/>
              <a:cs typeface="Arimo"/>
              <a:sym typeface="Arimo"/>
            </a:endParaRPr>
          </a:p>
          <a:p>
            <a:pPr algn="l">
              <a:lnSpc>
                <a:spcPts val="3455"/>
              </a:lnSpc>
            </a:pPr>
            <a:endParaRPr lang="en-US" sz="1200" dirty="0" smtClean="0">
              <a:solidFill>
                <a:srgbClr val="4A5656"/>
              </a:solidFill>
              <a:latin typeface="Arimo"/>
              <a:ea typeface="Arimo"/>
              <a:cs typeface="Arimo"/>
              <a:sym typeface="Arimo"/>
            </a:endParaRPr>
          </a:p>
          <a:p>
            <a:pPr algn="l">
              <a:lnSpc>
                <a:spcPts val="3455"/>
              </a:lnSpc>
            </a:pPr>
            <a:endParaRPr lang="en-US" sz="1200" dirty="0" smtClean="0">
              <a:solidFill>
                <a:srgbClr val="4A5656"/>
              </a:solidFill>
              <a:latin typeface="Arimo"/>
              <a:ea typeface="Arimo"/>
              <a:cs typeface="Arimo"/>
              <a:sym typeface="Arimo"/>
            </a:endParaRPr>
          </a:p>
          <a:p>
            <a:endParaRPr lang="tr-TR" dirty="0"/>
          </a:p>
        </p:txBody>
      </p:sp>
      <p:sp>
        <p:nvSpPr>
          <p:cNvPr id="4" name="3 Slayt Numarası Yer Tutucusu"/>
          <p:cNvSpPr>
            <a:spLocks noGrp="1"/>
          </p:cNvSpPr>
          <p:nvPr>
            <p:ph type="sldNum" sz="quarter" idx="10"/>
          </p:nvPr>
        </p:nvSpPr>
        <p:spPr/>
        <p:txBody>
          <a:bodyPr/>
          <a:lstStyle/>
          <a:p>
            <a:fld id="{C58EC616-C518-4358-9496-6C33B2F5FA56}" type="slidenum">
              <a:rPr lang="en-US" smtClean="0"/>
              <a:pPr/>
              <a:t>15</a:t>
            </a:fld>
            <a:endParaRPr lang="en-US" dirty="0"/>
          </a:p>
        </p:txBody>
      </p:sp>
    </p:spTree>
    <p:extLst>
      <p:ext uri="{BB962C8B-B14F-4D97-AF65-F5344CB8AC3E}">
        <p14:creationId xmlns:p14="http://schemas.microsoft.com/office/powerpoint/2010/main" val="4162888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3.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9.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0"/>
            <a:ext cx="5423337" cy="5356522"/>
          </a:xfrm>
          <a:prstGeom prst="rect">
            <a:avLst/>
          </a:prstGeom>
        </p:spPr>
      </p:pic>
      <p:pic>
        <p:nvPicPr>
          <p:cNvPr id="3" name="Graphic 2">
            <a:extLst>
              <a:ext uri="{FF2B5EF4-FFF2-40B4-BE49-F238E27FC236}">
                <a16:creationId xmlns:a16="http://schemas.microsoft.com/office/drawing/2014/main" xmlns="" id="{D0CBB0B7-F53E-97B4-C0F5-2D1842F1D2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14735" y="726953"/>
            <a:ext cx="3069021" cy="2381688"/>
          </a:xfrm>
          <a:prstGeom prst="rect">
            <a:avLst/>
          </a:prstGeom>
        </p:spPr>
      </p:pic>
      <p:sp>
        <p:nvSpPr>
          <p:cNvPr id="4" name="Rectangle 3">
            <a:extLst>
              <a:ext uri="{FF2B5EF4-FFF2-40B4-BE49-F238E27FC236}">
                <a16:creationId xmlns:a16="http://schemas.microsoft.com/office/drawing/2014/main" xmlns="" id="{EABE1252-9BC4-8186-499A-2A7107C2945E}"/>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77970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83F9824-10E6-81A0-0A31-9658CC0091BE}"/>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C3002FB0-0A62-2FA3-FB8D-3275F1072D07}"/>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4B5BF220-87F8-C1D3-102B-15C9BF2EE478}"/>
              </a:ext>
            </a:extLst>
          </p:cNvPr>
          <p:cNvSpPr>
            <a:spLocks noGrp="1"/>
          </p:cNvSpPr>
          <p:nvPr>
            <p:ph idx="13"/>
          </p:nvPr>
        </p:nvSpPr>
        <p:spPr>
          <a:xfrm>
            <a:off x="804672" y="2093976"/>
            <a:ext cx="10469880"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191047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EE4764D-8226-78DF-9303-299C95FA31F7}"/>
              </a:ext>
              <a:ext uri="{C183D7F6-B498-43B3-948B-1728B52AA6E4}">
                <adec:decorative xmlns:adec="http://schemas.microsoft.com/office/drawing/2017/decorative" xmlns="" val="1"/>
              </a:ext>
            </a:extLst>
          </p:cNvPr>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77C27D79-5B49-F06F-29C2-BF64295274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53477" y="5154421"/>
            <a:ext cx="3279227" cy="1229710"/>
          </a:xfrm>
          <a:prstGeom prst="rect">
            <a:avLst/>
          </a:prstGeom>
        </p:spPr>
      </p:pic>
      <p:pic>
        <p:nvPicPr>
          <p:cNvPr id="11" name="Graphic 10">
            <a:extLst>
              <a:ext uri="{FF2B5EF4-FFF2-40B4-BE49-F238E27FC236}">
                <a16:creationId xmlns:a16="http://schemas.microsoft.com/office/drawing/2014/main" xmlns=""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5455" t="5126"/>
          <a:stretch/>
        </p:blipFill>
        <p:spPr>
          <a:xfrm flipH="1">
            <a:off x="6768663" y="1729776"/>
            <a:ext cx="5423337" cy="5356522"/>
          </a:xfrm>
          <a:prstGeom prst="rect">
            <a:avLst/>
          </a:prstGeom>
        </p:spPr>
      </p:pic>
      <p:sp>
        <p:nvSpPr>
          <p:cNvPr id="7" name="Title 6">
            <a:extLst>
              <a:ext uri="{FF2B5EF4-FFF2-40B4-BE49-F238E27FC236}">
                <a16:creationId xmlns:a16="http://schemas.microsoft.com/office/drawing/2014/main" xmlns="" id="{1B59FA15-E93F-D07D-D82B-86E08C540E92}"/>
              </a:ext>
            </a:extLst>
          </p:cNvPr>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p>
        </p:txBody>
      </p:sp>
      <p:sp>
        <p:nvSpPr>
          <p:cNvPr id="8" name="Picture Placeholder 10">
            <a:extLst>
              <a:ext uri="{FF2B5EF4-FFF2-40B4-BE49-F238E27FC236}">
                <a16:creationId xmlns:a16="http://schemas.microsoft.com/office/drawing/2014/main" xmlns="" id="{4F1B2B40-3852-2BC5-AA67-3AC0C94B5350}"/>
              </a:ext>
            </a:extLst>
          </p:cNvPr>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418542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7" name="Rectangle 6">
            <a:extLst>
              <a:ext uri="{FF2B5EF4-FFF2-40B4-BE49-F238E27FC236}">
                <a16:creationId xmlns:a16="http://schemas.microsoft.com/office/drawing/2014/main" xmlns="" id="{5D003ACC-3116-807F-81D2-E8057D4C2C0F}"/>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B43485B2-AA3A-87CC-3B1B-A193C6EB5985}"/>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16EF9689-52F4-4A6F-BEAC-E0B840C117B5}"/>
              </a:ext>
            </a:extLst>
          </p:cNvPr>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DB532826-83B5-DC67-7DDB-45FD78E830A1}"/>
              </a:ext>
            </a:extLst>
          </p:cNvPr>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4219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47051E-220B-9586-3E85-05AF9DC9B680}"/>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pic>
        <p:nvPicPr>
          <p:cNvPr id="8" name="Graphic 7">
            <a:extLst>
              <a:ext uri="{FF2B5EF4-FFF2-40B4-BE49-F238E27FC236}">
                <a16:creationId xmlns:a16="http://schemas.microsoft.com/office/drawing/2014/main" xmlns="" id="{7FA0390C-256A-CE3C-1348-C39DBAE01D8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37644"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5535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sp>
        <p:nvSpPr>
          <p:cNvPr id="8" name="Rectangle 7">
            <a:extLst>
              <a:ext uri="{FF2B5EF4-FFF2-40B4-BE49-F238E27FC236}">
                <a16:creationId xmlns:a16="http://schemas.microsoft.com/office/drawing/2014/main" xmlns="" id="{0B3FCFB4-857F-ED0B-D469-F2A392F06BE2}"/>
              </a:ext>
              <a:ext uri="{C183D7F6-B498-43B3-948B-1728B52AA6E4}">
                <adec:decorative xmlns:adec="http://schemas.microsoft.com/office/drawing/2017/decorative" xmlns="" val="1"/>
              </a:ext>
            </a:extLst>
          </p:cNvPr>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0E0604BC-34A9-95A0-8560-88E7547176F4}"/>
              </a:ext>
              <a:ext uri="{C183D7F6-B498-43B3-948B-1728B52AA6E4}">
                <adec:decorative xmlns:adec="http://schemas.microsoft.com/office/drawing/2017/decorative" xmlns="" val="1"/>
              </a:ext>
            </a:extLst>
          </p:cNvPr>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FF2F08ED-0715-2E8A-476E-A005A7D75B5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9013145" y="4934929"/>
            <a:ext cx="1841938" cy="968936"/>
          </a:xfrm>
          <a:prstGeom prst="rect">
            <a:avLst/>
          </a:prstGeom>
        </p:spPr>
      </p:pic>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13619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248277F-DB00-5149-6533-E8AEF0BAD4D5}"/>
              </a:ext>
              <a:ext uri="{C183D7F6-B498-43B3-948B-1728B52AA6E4}">
                <adec:decorative xmlns:adec="http://schemas.microsoft.com/office/drawing/2017/decorative" xmlns="" val="1"/>
              </a:ext>
            </a:extLst>
          </p:cNvPr>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8067A69A-84EE-0E71-D053-F462EBCC8E9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063520"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val="34513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0637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7C8AFE-E640-9C6A-F20C-CDE1D4EF5745}"/>
              </a:ext>
              <a:ext uri="{C183D7F6-B498-43B3-948B-1728B52AA6E4}">
                <adec:decorative xmlns:adec="http://schemas.microsoft.com/office/drawing/2017/decorative" xmlns="" val="1"/>
              </a:ext>
            </a:extLst>
          </p:cNvPr>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xmlns="" id="{31CF2607-B5C7-9992-C51D-DD5E7FC5FB3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279827" y="3157140"/>
            <a:ext cx="2438400" cy="2070100"/>
          </a:xfrm>
          <a:prstGeom prst="rect">
            <a:avLst/>
          </a:prstGeom>
        </p:spPr>
      </p:pic>
      <p:pic>
        <p:nvPicPr>
          <p:cNvPr id="4" name="Graphic 3">
            <a:extLst>
              <a:ext uri="{FF2B5EF4-FFF2-40B4-BE49-F238E27FC236}">
                <a16:creationId xmlns:a16="http://schemas.microsoft.com/office/drawing/2014/main" xmlns=""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8916"/>
          <a:stretch/>
        </p:blipFill>
        <p:spPr>
          <a:xfrm>
            <a:off x="0" y="3950466"/>
            <a:ext cx="3005804" cy="2224362"/>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130673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pic>
        <p:nvPicPr>
          <p:cNvPr id="10" name="Graphic 9">
            <a:extLst>
              <a:ext uri="{FF2B5EF4-FFF2-40B4-BE49-F238E27FC236}">
                <a16:creationId xmlns:a16="http://schemas.microsoft.com/office/drawing/2014/main" xmlns=""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529"/>
          <a:stretch/>
        </p:blipFill>
        <p:spPr>
          <a:xfrm>
            <a:off x="3815" y="4389845"/>
            <a:ext cx="5024198" cy="2463772"/>
          </a:xfrm>
          <a:prstGeom prst="rect">
            <a:avLst/>
          </a:prstGeom>
        </p:spPr>
      </p:pic>
    </p:spTree>
    <p:extLst>
      <p:ext uri="{BB962C8B-B14F-4D97-AF65-F5344CB8AC3E}">
        <p14:creationId xmlns:p14="http://schemas.microsoft.com/office/powerpoint/2010/main" val="364542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B5EA319-BD06-493B-D1CD-EC2AF739443B}"/>
              </a:ext>
              <a:ext uri="{C183D7F6-B498-43B3-948B-1728B52AA6E4}">
                <adec:decorative xmlns:adec="http://schemas.microsoft.com/office/drawing/2017/decorative" xmlns="" val="1"/>
              </a:ext>
            </a:extLst>
          </p:cNvPr>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xmlns="" id="{8560446E-E817-5E2A-D76A-43A4168EF1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7246669" y="4842646"/>
            <a:ext cx="1611949" cy="1853259"/>
          </a:xfrm>
          <a:prstGeom prst="rect">
            <a:avLst/>
          </a:prstGeom>
        </p:spPr>
      </p:pic>
      <p:sp>
        <p:nvSpPr>
          <p:cNvPr id="10" name="Title 1">
            <a:extLst>
              <a:ext uri="{FF2B5EF4-FFF2-40B4-BE49-F238E27FC236}">
                <a16:creationId xmlns:a16="http://schemas.microsoft.com/office/drawing/2014/main" xmlns="" id="{17DC846D-C40C-085A-6A57-EBD733E9C244}"/>
              </a:ext>
            </a:extLst>
          </p:cNvPr>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dirty="0"/>
              <a:t>Click to edit Master title style</a:t>
            </a:r>
          </a:p>
        </p:txBody>
      </p:sp>
      <p:sp>
        <p:nvSpPr>
          <p:cNvPr id="11" name="Content Placeholder 2">
            <a:extLst>
              <a:ext uri="{FF2B5EF4-FFF2-40B4-BE49-F238E27FC236}">
                <a16:creationId xmlns:a16="http://schemas.microsoft.com/office/drawing/2014/main" xmlns="" id="{0F5F674E-A7FF-FC97-AC6B-9E98247F633F}"/>
              </a:ext>
            </a:extLst>
          </p:cNvPr>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xmlns="" id="{F3752326-0FB4-41C5-2D91-5CBFDC2DAD85}"/>
              </a:ext>
            </a:extLst>
          </p:cNvPr>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42715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1729776"/>
            <a:ext cx="5423337" cy="5356522"/>
          </a:xfrm>
          <a:prstGeom prst="rect">
            <a:avLst/>
          </a:prstGeom>
        </p:spPr>
      </p:pic>
      <p:sp>
        <p:nvSpPr>
          <p:cNvPr id="13" name="Rectangle 12">
            <a:extLst>
              <a:ext uri="{FF2B5EF4-FFF2-40B4-BE49-F238E27FC236}">
                <a16:creationId xmlns:a16="http://schemas.microsoft.com/office/drawing/2014/main" xmlns="" id="{A931BC73-A262-809F-6027-25B33F16B5F3}"/>
              </a:ext>
              <a:ext uri="{C183D7F6-B498-43B3-948B-1728B52AA6E4}">
                <adec:decorative xmlns:adec="http://schemas.microsoft.com/office/drawing/2017/decorative" xmlns="" val="1"/>
              </a:ext>
            </a:extLst>
          </p:cNvPr>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EFAEA2C9-0142-1847-0FE5-307C101C610D}"/>
              </a:ext>
              <a:ext uri="{C183D7F6-B498-43B3-948B-1728B52AA6E4}">
                <adec:decorative xmlns:adec="http://schemas.microsoft.com/office/drawing/2017/decorative" xmlns="" val="1"/>
              </a:ext>
            </a:extLst>
          </p:cNvPr>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xmlns="" id="{6007DF4F-A4F8-98C7-5975-55CBED0DB375}"/>
              </a:ext>
            </a:extLst>
          </p:cNvPr>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xmlns="" id="{659D4968-2C08-763C-19C6-59134968556A}"/>
              </a:ext>
            </a:extLst>
          </p:cNvPr>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1415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9F0B854-EF27-FB51-FED5-D9C462D789D0}"/>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7AAF96D3-D3E2-FEAC-EE69-279502A579CE}"/>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xmlns="" id="{FFA9ADD0-45A7-DB71-D010-70B5B174CC7B}"/>
              </a:ext>
            </a:extLst>
          </p:cNvPr>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D4ECD368-DD7D-CC8B-3678-D0BFE829181C}"/>
              </a:ext>
            </a:extLst>
          </p:cNvPr>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13359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pPr/>
              <a:t>‹#›</a:t>
            </a:fld>
            <a:endParaRPr lang="en-US" dirty="0"/>
          </a:p>
        </p:txBody>
      </p:sp>
      <p:sp>
        <p:nvSpPr>
          <p:cNvPr id="2" name="Title Placeholder 1">
            <a:extLst>
              <a:ext uri="{FF2B5EF4-FFF2-40B4-BE49-F238E27FC236}">
                <a16:creationId xmlns:a16="http://schemas.microsoft.com/office/drawing/2014/main" xmlns="" id="{7575F976-A881-DB46-9D98-9D55727C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9C7589-D4CD-50AB-9AA4-198FD493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3" r:id="rId5"/>
    <p:sldLayoutId id="2147483684" r:id="rId6"/>
    <p:sldLayoutId id="2147483677" r:id="rId7"/>
    <p:sldLayoutId id="2147483678" r:id="rId8"/>
    <p:sldLayoutId id="2147483679" r:id="rId9"/>
    <p:sldLayoutId id="2147483680" r:id="rId10"/>
    <p:sldLayoutId id="2147483681" r:id="rId11"/>
    <p:sldLayoutId id="2147483682"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unicef.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674496" y="741562"/>
            <a:ext cx="10843008" cy="4873627"/>
          </a:xfrm>
          <a:prstGeom prst="rect">
            <a:avLst/>
          </a:prstGeom>
        </p:spPr>
        <p:txBody>
          <a:bodyPr>
            <a:normAutofit/>
          </a:bodyPr>
          <a:lstStyle>
            <a:lvl1pPr>
              <a:lnSpc>
                <a:spcPct val="100000"/>
              </a:lnSpc>
              <a:defRPr sz="10200" b="1" cap="all" spc="425"/>
            </a:lvl1pPr>
          </a:lstStyle>
          <a:p>
            <a:r>
              <a:rPr sz="7500" dirty="0" smtClean="0"/>
              <a:t>ŞİDDETİ</a:t>
            </a:r>
            <a:r>
              <a:rPr lang="tr-TR" sz="7500" dirty="0" smtClean="0"/>
              <a:t>n</a:t>
            </a:r>
            <a:r>
              <a:rPr sz="7500" dirty="0" smtClean="0"/>
              <a:t> ÖNLE</a:t>
            </a:r>
            <a:r>
              <a:rPr lang="tr-TR" sz="7500" dirty="0" smtClean="0"/>
              <a:t>n</a:t>
            </a:r>
            <a:r>
              <a:rPr sz="7500" dirty="0" smtClean="0"/>
              <a:t>ME</a:t>
            </a:r>
            <a:r>
              <a:rPr lang="tr-TR" sz="7500" dirty="0" smtClean="0"/>
              <a:t>si</a:t>
            </a:r>
            <a:endParaRPr sz="7500" dirty="0"/>
          </a:p>
        </p:txBody>
      </p:sp>
      <p:pic>
        <p:nvPicPr>
          <p:cNvPr id="189" name="PHOTO-2024-09-19-11-56-46.jpg" descr="PHOTO-2024-09-19-11-56-46.jpg"/>
          <p:cNvPicPr>
            <a:picLocks noChangeAspect="1"/>
          </p:cNvPicPr>
          <p:nvPr/>
        </p:nvPicPr>
        <p:blipFill>
          <a:blip r:embed="rId2"/>
          <a:stretch>
            <a:fillRect/>
          </a:stretch>
        </p:blipFill>
        <p:spPr>
          <a:xfrm>
            <a:off x="10263469" y="741562"/>
            <a:ext cx="1254035" cy="1254035"/>
          </a:xfrm>
          <a:prstGeom prst="rect">
            <a:avLst/>
          </a:prstGeom>
          <a:ln w="12700">
            <a:miter lim="400000"/>
          </a:ln>
        </p:spPr>
      </p:pic>
      <p:sp>
        <p:nvSpPr>
          <p:cNvPr id="190" name="Öğrenci Bilgilendirme Sunumu - İLKOKUL"/>
          <p:cNvSpPr txBox="1"/>
          <p:nvPr/>
        </p:nvSpPr>
        <p:spPr>
          <a:xfrm>
            <a:off x="674496" y="5720084"/>
            <a:ext cx="3326614" cy="369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a:spAutoFit/>
          </a:bodyPr>
          <a:lstStyle>
            <a:lvl1pPr algn="l" defTabSz="1828800">
              <a:defRPr sz="3600" b="1">
                <a:solidFill>
                  <a:srgbClr val="535353"/>
                </a:solidFill>
                <a:latin typeface="Times New Roman"/>
                <a:ea typeface="Times New Roman"/>
                <a:cs typeface="Times New Roman"/>
                <a:sym typeface="Times New Roman"/>
              </a:defRPr>
            </a:lvl1pPr>
          </a:lstStyle>
          <a:p>
            <a:pPr>
              <a:defRPr>
                <a:solidFill>
                  <a:srgbClr val="325A73"/>
                </a:solidFill>
              </a:defRPr>
            </a:pPr>
            <a:r>
              <a:rPr sz="1800" dirty="0" err="1"/>
              <a:t>Öğrenci</a:t>
            </a:r>
            <a:r>
              <a:rPr sz="1800" dirty="0"/>
              <a:t> </a:t>
            </a:r>
            <a:r>
              <a:rPr sz="1800" dirty="0" err="1" smtClean="0"/>
              <a:t>Sunumu</a:t>
            </a:r>
            <a:r>
              <a:rPr sz="1800" dirty="0" smtClean="0"/>
              <a:t> </a:t>
            </a:r>
            <a:r>
              <a:rPr lang="tr-TR" sz="1800" dirty="0"/>
              <a:t>–</a:t>
            </a:r>
            <a:r>
              <a:rPr sz="1800" dirty="0"/>
              <a:t> </a:t>
            </a:r>
            <a:r>
              <a:rPr lang="tr-TR" sz="1800" dirty="0" smtClean="0"/>
              <a:t>ORTAOKUL</a:t>
            </a:r>
            <a:endParaRPr sz="1800" dirty="0"/>
          </a:p>
        </p:txBody>
      </p:sp>
      <p:sp>
        <p:nvSpPr>
          <p:cNvPr id="6" name="Öğrenci Bilgilendirme Sunumu - İLKOKUL"/>
          <p:cNvSpPr txBox="1"/>
          <p:nvPr/>
        </p:nvSpPr>
        <p:spPr>
          <a:xfrm>
            <a:off x="674496" y="6194309"/>
            <a:ext cx="5952974" cy="369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a:spAutoFit/>
          </a:bodyPr>
          <a:lstStyle>
            <a:lvl1pPr algn="l" defTabSz="1828800">
              <a:defRPr sz="3600" b="1">
                <a:solidFill>
                  <a:srgbClr val="535353"/>
                </a:solidFill>
                <a:latin typeface="Times New Roman"/>
                <a:ea typeface="Times New Roman"/>
                <a:cs typeface="Times New Roman"/>
                <a:sym typeface="Times New Roman"/>
              </a:defRPr>
            </a:lvl1pPr>
          </a:lstStyle>
          <a:p>
            <a:r>
              <a:rPr lang="tr-TR" sz="1800" dirty="0" smtClean="0"/>
              <a:t>KAHRAMANMARAŞ İL </a:t>
            </a:r>
            <a:r>
              <a:rPr lang="tr-TR" sz="1800" dirty="0"/>
              <a:t>MİLLİ EĞİTİM MÜDÜRLÜĞÜ</a:t>
            </a:r>
          </a:p>
        </p:txBody>
      </p:sp>
    </p:spTree>
    <p:extLst>
      <p:ext uri="{BB962C8B-B14F-4D97-AF65-F5344CB8AC3E}">
        <p14:creationId xmlns:p14="http://schemas.microsoft.com/office/powerpoint/2010/main" val="220700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506627" y="365760"/>
            <a:ext cx="5313405" cy="1545336"/>
          </a:xfrm>
        </p:spPr>
        <p:txBody>
          <a:bodyPr/>
          <a:lstStyle/>
          <a:p>
            <a:pPr algn="ctr"/>
            <a:r>
              <a:rPr lang="tr-TR" b="1" dirty="0" smtClean="0">
                <a:solidFill>
                  <a:schemeClr val="accent1">
                    <a:lumMod val="75000"/>
                  </a:schemeClr>
                </a:solidFill>
              </a:rPr>
              <a:t>EKONOMİK ŞİDDET</a:t>
            </a:r>
            <a:endParaRPr lang="en-US" b="1" dirty="0">
              <a:solidFill>
                <a:schemeClr val="accent1">
                  <a:lumMod val="75000"/>
                </a:schemeClr>
              </a:solidFill>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20229CA5-F65D-C44D-D811-E9647AD65584}"/>
              </a:ext>
            </a:extLst>
          </p:cNvPr>
          <p:cNvSpPr>
            <a:spLocks noGrp="1"/>
          </p:cNvSpPr>
          <p:nvPr>
            <p:ph idx="1"/>
          </p:nvPr>
        </p:nvSpPr>
        <p:spPr>
          <a:xfrm>
            <a:off x="480677" y="2081620"/>
            <a:ext cx="5429597" cy="3776472"/>
          </a:xfrm>
        </p:spPr>
        <p:txBody>
          <a:bodyPr>
            <a:normAutofit/>
          </a:bodyPr>
          <a:lstStyle/>
          <a:p>
            <a:pPr algn="just">
              <a:lnSpc>
                <a:spcPct val="120000"/>
              </a:lnSpc>
              <a:spcBef>
                <a:spcPts val="600"/>
              </a:spcBef>
            </a:pPr>
            <a:r>
              <a:rPr lang="tr-TR" dirty="0" smtClean="0">
                <a:solidFill>
                  <a:schemeClr val="tx1">
                    <a:lumMod val="65000"/>
                    <a:lumOff val="35000"/>
                  </a:schemeClr>
                </a:solidFill>
                <a:latin typeface="Arimo" charset="0"/>
                <a:ea typeface="Arimo" charset="0"/>
                <a:cs typeface="Arimo" charset="0"/>
              </a:rPr>
              <a:t>Kişinin, temel ihtiyaçlardan yoksun bırakılması, maddi destekten mahrum bırakılması,parasının zorla alınması, haklarını ihlal edici işlerde çalıştırılması ekonomik şiddettir.</a:t>
            </a:r>
            <a:endParaRPr lang="en-US" dirty="0"/>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10</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6339017" y="2100650"/>
            <a:ext cx="5362832" cy="3805880"/>
          </a:xfrm>
          <a:prstGeom prst="rect">
            <a:avLst/>
          </a:prstGeom>
          <a:solidFill>
            <a:schemeClr val="bg1">
              <a:lumMod val="95000"/>
            </a:schemeClr>
          </a:solidFill>
        </p:spPr>
        <p:txBody>
          <a:bodyPr vert="horz" lIns="91440" tIns="45720" rIns="45720" bIns="45720" rtlCol="0" anchor="t" anchorCtr="0">
            <a:normAutofit/>
          </a:bodyPr>
          <a:lstStyle/>
          <a:p>
            <a:pPr algn="just">
              <a:buNone/>
            </a:pPr>
            <a:r>
              <a:rPr lang="tr-TR" sz="2000" dirty="0" smtClean="0">
                <a:solidFill>
                  <a:schemeClr val="tx1">
                    <a:lumMod val="65000"/>
                    <a:lumOff val="35000"/>
                  </a:schemeClr>
                </a:solidFill>
                <a:latin typeface="Arimo" charset="0"/>
                <a:ea typeface="Arimo" charset="0"/>
                <a:cs typeface="Arimo" charset="0"/>
              </a:rPr>
              <a:t>Bir kişi ya da grubun belirli bir kişiye karşı yaptığı ve kişiyi duygusal açıdan zayıflatmak, psikolojisini alt etmek için uyguladığı tüm davranışları içerir. </a:t>
            </a:r>
          </a:p>
          <a:p>
            <a:pPr algn="just">
              <a:buNone/>
            </a:pPr>
            <a:endParaRPr lang="tr-TR" sz="2000" dirty="0" smtClean="0">
              <a:solidFill>
                <a:schemeClr val="tx1">
                  <a:lumMod val="65000"/>
                  <a:lumOff val="35000"/>
                </a:schemeClr>
              </a:solidFill>
              <a:latin typeface="Arimo" charset="0"/>
              <a:ea typeface="Arimo" charset="0"/>
              <a:cs typeface="Arimo" charset="0"/>
            </a:endParaRPr>
          </a:p>
          <a:p>
            <a:pPr algn="just">
              <a:buNone/>
            </a:pPr>
            <a:r>
              <a:rPr lang="tr-TR" sz="2000" dirty="0" smtClean="0">
                <a:solidFill>
                  <a:schemeClr val="tx1">
                    <a:lumMod val="65000"/>
                    <a:lumOff val="35000"/>
                  </a:schemeClr>
                </a:solidFill>
                <a:latin typeface="Arimo" charset="0"/>
                <a:ea typeface="Arimo" charset="0"/>
                <a:cs typeface="Arimo" charset="0"/>
              </a:rPr>
              <a:t>              Alay etme, dışlama, aşağılama, görmezden gelme, yetersiz hissettirme, güvenini sarsma, önemsiz hissettirme gibi davranışlar en yaygın psikolojik şiddet örneklerindendir.</a:t>
            </a:r>
          </a:p>
        </p:txBody>
      </p:sp>
      <p:sp>
        <p:nvSpPr>
          <p:cNvPr id="9" name="Title 1">
            <a:extLst>
              <a:ext uri="{FF2B5EF4-FFF2-40B4-BE49-F238E27FC236}">
                <a16:creationId xmlns:a16="http://schemas.microsoft.com/office/drawing/2014/main" xmlns="" id="{40D99B05-C604-092A-7393-1520DFBF0872}"/>
              </a:ext>
            </a:extLst>
          </p:cNvPr>
          <p:cNvSpPr txBox="1">
            <a:spLocks/>
          </p:cNvSpPr>
          <p:nvPr/>
        </p:nvSpPr>
        <p:spPr>
          <a:xfrm>
            <a:off x="6363730" y="419305"/>
            <a:ext cx="5338119" cy="1458921"/>
          </a:xfrm>
          <a:prstGeom prst="rect">
            <a:avLst/>
          </a:prstGeom>
          <a:solidFill>
            <a:schemeClr val="bg1">
              <a:lumMod val="95000"/>
            </a:schemeClr>
          </a:solidFill>
        </p:spPr>
        <p:txBody>
          <a:bodyPr vert="horz" lIns="91440" tIns="45720" rIns="91440" bIns="45720" rtlCol="0" anchor="ctr">
            <a:normAutofit/>
          </a:bodyPr>
          <a:lstStyle/>
          <a:p>
            <a:pPr lvl="0" algn="ctr">
              <a:lnSpc>
                <a:spcPct val="90000"/>
              </a:lnSpc>
              <a:spcBef>
                <a:spcPct val="0"/>
              </a:spcBef>
            </a:pPr>
            <a:r>
              <a:rPr lang="tr-TR" sz="4400" b="1" dirty="0" smtClean="0">
                <a:solidFill>
                  <a:schemeClr val="accent1">
                    <a:lumMod val="75000"/>
                  </a:schemeClr>
                </a:solidFill>
              </a:rPr>
              <a:t>PSİKOLOJİK ŞİDDET</a:t>
            </a:r>
            <a:endParaRPr kumimoji="0" lang="en-US" sz="4400" b="1" i="0" u="none" strike="noStrike" kern="1200" cap="none" spc="0" normalizeH="0" baseline="0" noProof="0" dirty="0">
              <a:ln>
                <a:noFill/>
              </a:ln>
              <a:solidFill>
                <a:schemeClr val="accent1">
                  <a:lumMod val="75000"/>
                </a:schemeClr>
              </a:solidFill>
              <a:effectLst/>
              <a:uLnTx/>
              <a:uFillTx/>
              <a:latin typeface="Segoe UI Black" pitchFamily="34" charset="0"/>
              <a:ea typeface="Segoe UI Black" pitchFamily="34" charset="0"/>
              <a:cs typeface="+mj-cs"/>
            </a:endParaRPr>
          </a:p>
        </p:txBody>
      </p:sp>
      <p:sp>
        <p:nvSpPr>
          <p:cNvPr id="10" name="9 Çentikli Sağ Ok"/>
          <p:cNvSpPr/>
          <p:nvPr/>
        </p:nvSpPr>
        <p:spPr>
          <a:xfrm>
            <a:off x="6711965" y="3725002"/>
            <a:ext cx="581890" cy="346364"/>
          </a:xfrm>
          <a:prstGeom prst="notched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10 Resim" descr="WhatsApp Image 2024-10-10 at 00.21.29.jpeg"/>
          <p:cNvPicPr>
            <a:picLocks noChangeAspect="1"/>
          </p:cNvPicPr>
          <p:nvPr/>
        </p:nvPicPr>
        <p:blipFill>
          <a:blip r:embed="rId2"/>
          <a:stretch>
            <a:fillRect/>
          </a:stretch>
        </p:blipFill>
        <p:spPr>
          <a:xfrm>
            <a:off x="3624349" y="4085747"/>
            <a:ext cx="2254336" cy="1741475"/>
          </a:xfrm>
          <a:prstGeom prst="rect">
            <a:avLst/>
          </a:prstGeom>
        </p:spPr>
      </p:pic>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506627" y="365760"/>
            <a:ext cx="5313405" cy="1545336"/>
          </a:xfrm>
        </p:spPr>
        <p:txBody>
          <a:bodyPr/>
          <a:lstStyle/>
          <a:p>
            <a:pPr algn="ctr"/>
            <a:r>
              <a:rPr lang="tr-TR" b="1" dirty="0" smtClean="0">
                <a:solidFill>
                  <a:schemeClr val="accent1">
                    <a:lumMod val="75000"/>
                  </a:schemeClr>
                </a:solidFill>
              </a:rPr>
              <a:t>CİNSEL ŞİDDET</a:t>
            </a:r>
            <a:endParaRPr lang="en-US" b="1" dirty="0">
              <a:solidFill>
                <a:schemeClr val="accent1">
                  <a:lumMod val="75000"/>
                </a:schemeClr>
              </a:solidFill>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20229CA5-F65D-C44D-D811-E9647AD65584}"/>
              </a:ext>
            </a:extLst>
          </p:cNvPr>
          <p:cNvSpPr>
            <a:spLocks noGrp="1"/>
          </p:cNvSpPr>
          <p:nvPr>
            <p:ph idx="1"/>
          </p:nvPr>
        </p:nvSpPr>
        <p:spPr>
          <a:xfrm>
            <a:off x="480677" y="2081620"/>
            <a:ext cx="5429597" cy="3776472"/>
          </a:xfrm>
        </p:spPr>
        <p:txBody>
          <a:bodyPr>
            <a:normAutofit/>
          </a:bodyPr>
          <a:lstStyle/>
          <a:p>
            <a:pPr algn="just">
              <a:lnSpc>
                <a:spcPct val="120000"/>
              </a:lnSpc>
              <a:spcBef>
                <a:spcPts val="600"/>
              </a:spcBef>
              <a:buNone/>
            </a:pPr>
            <a:r>
              <a:rPr lang="tr-TR" dirty="0" smtClean="0">
                <a:solidFill>
                  <a:schemeClr val="accent3">
                    <a:lumMod val="50000"/>
                  </a:schemeClr>
                </a:solidFill>
                <a:latin typeface="Calibri" panose="020F0502020204030204" pitchFamily="34" charset="0"/>
                <a:ea typeface="+mn-lt"/>
                <a:cs typeface="Calibri" panose="020F0502020204030204" pitchFamily="34" charset="0"/>
              </a:rPr>
              <a:t>     </a:t>
            </a:r>
            <a:r>
              <a:rPr lang="tr-TR" dirty="0" smtClean="0">
                <a:solidFill>
                  <a:schemeClr val="tx1">
                    <a:lumMod val="65000"/>
                    <a:lumOff val="35000"/>
                  </a:schemeClr>
                </a:solidFill>
                <a:latin typeface="Arimo" charset="0"/>
                <a:ea typeface="Arimo" charset="0"/>
                <a:cs typeface="Arimo" charset="0"/>
              </a:rPr>
              <a:t>Cinsel amaçla ve izin almadan öpme, dokunma, özel bilgilerin ya da görüntülerin deşifre edilmesi, teşhircilik vb. davranışları içeren ve kişisel sınırların ihlal edildiği şiddet türüdür.</a:t>
            </a:r>
            <a:r>
              <a:rPr lang="en-US" dirty="0" smtClean="0">
                <a:solidFill>
                  <a:schemeClr val="tx1">
                    <a:lumMod val="65000"/>
                    <a:lumOff val="35000"/>
                  </a:schemeClr>
                </a:solidFill>
                <a:latin typeface="Arimo" charset="0"/>
                <a:ea typeface="Arimo" charset="0"/>
                <a:cs typeface="Arimo" charset="0"/>
                <a:sym typeface="Arimo"/>
              </a:rPr>
              <a:t> </a:t>
            </a:r>
            <a:endParaRPr lang="en-US" dirty="0"/>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11</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6339017" y="2100650"/>
            <a:ext cx="5362832" cy="3805880"/>
          </a:xfrm>
          <a:prstGeom prst="rect">
            <a:avLst/>
          </a:prstGeom>
          <a:solidFill>
            <a:schemeClr val="bg1">
              <a:lumMod val="95000"/>
            </a:schemeClr>
          </a:solidFill>
        </p:spPr>
        <p:txBody>
          <a:bodyPr vert="horz" lIns="91440" tIns="45720" rIns="45720" bIns="45720" rtlCol="0" anchor="t" anchorCtr="0">
            <a:normAutofit/>
          </a:bodyPr>
          <a:lstStyle/>
          <a:p>
            <a:pPr algn="just">
              <a:buNone/>
            </a:pPr>
            <a:r>
              <a:rPr lang="tr-TR" sz="2000" dirty="0" smtClean="0">
                <a:solidFill>
                  <a:schemeClr val="tx1">
                    <a:lumMod val="65000"/>
                    <a:lumOff val="35000"/>
                  </a:schemeClr>
                </a:solidFill>
                <a:latin typeface="Arimo" charset="0"/>
                <a:ea typeface="Arimo" charset="0"/>
                <a:cs typeface="Arimo" charset="0"/>
                <a:sym typeface="Arimo"/>
              </a:rPr>
              <a:t>D</a:t>
            </a:r>
            <a:r>
              <a:rPr lang="en-US" sz="2000" dirty="0" err="1" smtClean="0">
                <a:solidFill>
                  <a:schemeClr val="tx1">
                    <a:lumMod val="65000"/>
                    <a:lumOff val="35000"/>
                  </a:schemeClr>
                </a:solidFill>
                <a:latin typeface="Arimo" charset="0"/>
                <a:ea typeface="Arimo" charset="0"/>
                <a:cs typeface="Arimo" charset="0"/>
                <a:sym typeface="Arimo"/>
              </a:rPr>
              <a:t>ijital</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ortamda</a:t>
            </a:r>
            <a:r>
              <a:rPr lang="tr-TR"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gerçekleştirilen</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bireylere</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veya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gruplara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yönelik</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zarar</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verme</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eylemlerini</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ifade</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eder</a:t>
            </a:r>
            <a:r>
              <a:rPr lang="en-US" sz="2000" dirty="0" smtClean="0">
                <a:solidFill>
                  <a:schemeClr val="tx1">
                    <a:lumMod val="65000"/>
                    <a:lumOff val="35000"/>
                  </a:schemeClr>
                </a:solidFill>
                <a:latin typeface="Arimo" charset="0"/>
                <a:ea typeface="Arimo" charset="0"/>
                <a:cs typeface="Arimo" charset="0"/>
                <a:sym typeface="Arimo"/>
              </a:rPr>
              <a:t>. Bu </a:t>
            </a:r>
            <a:r>
              <a:rPr lang="en-US" sz="2000" dirty="0" err="1" smtClean="0">
                <a:solidFill>
                  <a:schemeClr val="tx1">
                    <a:lumMod val="65000"/>
                    <a:lumOff val="35000"/>
                  </a:schemeClr>
                </a:solidFill>
                <a:latin typeface="Arimo" charset="0"/>
                <a:ea typeface="Arimo" charset="0"/>
                <a:cs typeface="Arimo" charset="0"/>
                <a:sym typeface="Arimo"/>
              </a:rPr>
              <a:t>tür</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şiddet</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psikolojik</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veya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duygusal</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zarar</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verme</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amacı</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taşır</a:t>
            </a:r>
            <a:r>
              <a:rPr lang="en-US" sz="2000" dirty="0" smtClean="0">
                <a:solidFill>
                  <a:schemeClr val="tx1">
                    <a:lumMod val="65000"/>
                    <a:lumOff val="35000"/>
                  </a:schemeClr>
                </a:solidFill>
                <a:latin typeface="Arimo" charset="0"/>
                <a:ea typeface="Arimo" charset="0"/>
                <a:cs typeface="Arimo" charset="0"/>
                <a:sym typeface="Arimo"/>
              </a:rPr>
              <a:t>.</a:t>
            </a:r>
            <a:endParaRPr lang="tr-TR" sz="2000" dirty="0" smtClean="0">
              <a:solidFill>
                <a:schemeClr val="tx1">
                  <a:lumMod val="65000"/>
                  <a:lumOff val="35000"/>
                </a:schemeClr>
              </a:solidFill>
              <a:latin typeface="Arimo" charset="0"/>
              <a:ea typeface="Arimo" charset="0"/>
              <a:cs typeface="Arimo" charset="0"/>
              <a:sym typeface="Arimo"/>
            </a:endParaRPr>
          </a:p>
          <a:p>
            <a:pPr algn="just">
              <a:buNone/>
            </a:pPr>
            <a:endParaRPr lang="tr-TR" sz="2000" dirty="0" smtClean="0">
              <a:solidFill>
                <a:schemeClr val="tx1">
                  <a:lumMod val="65000"/>
                  <a:lumOff val="35000"/>
                </a:schemeClr>
              </a:solidFill>
              <a:latin typeface="Arimo" charset="0"/>
              <a:ea typeface="Arimo" charset="0"/>
              <a:cs typeface="Arimo" charset="0"/>
              <a:sym typeface="Arimo"/>
            </a:endParaRPr>
          </a:p>
          <a:p>
            <a:pPr algn="just">
              <a:buNone/>
            </a:pPr>
            <a:r>
              <a:rPr lang="tr-TR" sz="2000" dirty="0" smtClean="0">
                <a:solidFill>
                  <a:schemeClr val="tx1">
                    <a:lumMod val="65000"/>
                    <a:lumOff val="35000"/>
                  </a:schemeClr>
                </a:solidFill>
                <a:latin typeface="Arimo" charset="0"/>
                <a:ea typeface="Arimo" charset="0"/>
                <a:cs typeface="Arimo" charset="0"/>
              </a:rPr>
              <a:t>             Sanal ortamlarda kişilerin izni olmadan yapılan her türlü paylaşım, tehdit, aşağılama, utandırma </a:t>
            </a:r>
            <a:r>
              <a:rPr lang="en-US" sz="2000" dirty="0" err="1" smtClean="0">
                <a:solidFill>
                  <a:schemeClr val="tx1">
                    <a:lumMod val="65000"/>
                    <a:lumOff val="35000"/>
                  </a:schemeClr>
                </a:solidFill>
                <a:latin typeface="Arimo" charset="0"/>
                <a:ea typeface="Arimo" charset="0"/>
                <a:cs typeface="Arimo" charset="0"/>
                <a:sym typeface="Arimo"/>
              </a:rPr>
              <a:t>iftira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ve</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yalan</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haber</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yayma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kişisel</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bilgilerin</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ifşası</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düşmanca</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içerik</a:t>
            </a:r>
            <a:r>
              <a:rPr lang="en-US" sz="2000" dirty="0" smtClean="0">
                <a:solidFill>
                  <a:schemeClr val="tx1">
                    <a:lumMod val="65000"/>
                    <a:lumOff val="35000"/>
                  </a:schemeClr>
                </a:solidFill>
                <a:latin typeface="Arimo" charset="0"/>
                <a:ea typeface="Arimo" charset="0"/>
                <a:cs typeface="Arimo" charset="0"/>
                <a:sym typeface="Arimo"/>
              </a:rPr>
              <a:t> </a:t>
            </a:r>
            <a:r>
              <a:rPr lang="en-US" sz="2000" dirty="0" err="1" smtClean="0">
                <a:solidFill>
                  <a:schemeClr val="tx1">
                    <a:lumMod val="65000"/>
                    <a:lumOff val="35000"/>
                  </a:schemeClr>
                </a:solidFill>
                <a:latin typeface="Arimo" charset="0"/>
                <a:ea typeface="Arimo" charset="0"/>
                <a:cs typeface="Arimo" charset="0"/>
                <a:sym typeface="Arimo"/>
              </a:rPr>
              <a:t>paylaşımı</a:t>
            </a:r>
            <a:r>
              <a:rPr lang="en-US" sz="2000" dirty="0" smtClean="0">
                <a:solidFill>
                  <a:schemeClr val="tx1">
                    <a:lumMod val="65000"/>
                    <a:lumOff val="35000"/>
                  </a:schemeClr>
                </a:solidFill>
                <a:latin typeface="Arimo" charset="0"/>
                <a:ea typeface="Arimo" charset="0"/>
                <a:cs typeface="Arimo" charset="0"/>
                <a:sym typeface="Arimo"/>
              </a:rPr>
              <a:t> </a:t>
            </a:r>
            <a:r>
              <a:rPr lang="tr-TR" sz="2000" dirty="0" smtClean="0">
                <a:solidFill>
                  <a:schemeClr val="tx1">
                    <a:lumMod val="65000"/>
                    <a:lumOff val="35000"/>
                  </a:schemeClr>
                </a:solidFill>
                <a:latin typeface="Arimo" charset="0"/>
                <a:ea typeface="Arimo" charset="0"/>
                <a:cs typeface="Arimo" charset="0"/>
              </a:rPr>
              <a:t>ve taciz içerikli davranışlar siber şiddete örnektir.</a:t>
            </a:r>
            <a:endParaRPr lang="en-US" sz="2000" dirty="0" smtClean="0">
              <a:solidFill>
                <a:schemeClr val="tx1">
                  <a:lumMod val="65000"/>
                  <a:lumOff val="35000"/>
                </a:schemeClr>
              </a:solidFill>
              <a:latin typeface="Arimo" charset="0"/>
              <a:ea typeface="Arimo" charset="0"/>
              <a:cs typeface="Arimo" charset="0"/>
              <a:sym typeface="Arimo"/>
            </a:endParaRPr>
          </a:p>
        </p:txBody>
      </p:sp>
      <p:sp>
        <p:nvSpPr>
          <p:cNvPr id="9" name="Title 1">
            <a:extLst>
              <a:ext uri="{FF2B5EF4-FFF2-40B4-BE49-F238E27FC236}">
                <a16:creationId xmlns:a16="http://schemas.microsoft.com/office/drawing/2014/main" xmlns="" id="{40D99B05-C604-092A-7393-1520DFBF0872}"/>
              </a:ext>
            </a:extLst>
          </p:cNvPr>
          <p:cNvSpPr txBox="1">
            <a:spLocks/>
          </p:cNvSpPr>
          <p:nvPr/>
        </p:nvSpPr>
        <p:spPr>
          <a:xfrm>
            <a:off x="6363730" y="419305"/>
            <a:ext cx="5338119" cy="1458921"/>
          </a:xfrm>
          <a:prstGeom prst="rect">
            <a:avLst/>
          </a:prstGeom>
          <a:solidFill>
            <a:schemeClr val="bg1">
              <a:lumMod val="95000"/>
            </a:schemeClr>
          </a:solidFill>
        </p:spPr>
        <p:txBody>
          <a:bodyPr vert="horz" lIns="91440" tIns="45720" rIns="91440" bIns="45720" rtlCol="0" anchor="ctr">
            <a:normAutofit/>
          </a:bodyPr>
          <a:lstStyle/>
          <a:p>
            <a:pPr lvl="0" algn="ctr">
              <a:lnSpc>
                <a:spcPct val="90000"/>
              </a:lnSpc>
              <a:spcBef>
                <a:spcPct val="0"/>
              </a:spcBef>
            </a:pPr>
            <a:r>
              <a:rPr lang="tr-TR" sz="4400" b="1" dirty="0" smtClean="0">
                <a:solidFill>
                  <a:schemeClr val="accent1">
                    <a:lumMod val="75000"/>
                  </a:schemeClr>
                </a:solidFill>
              </a:rPr>
              <a:t>SİBER ŞİDDET</a:t>
            </a:r>
            <a:endParaRPr kumimoji="0" lang="en-US" sz="4400" b="1" i="0" u="none" strike="noStrike" kern="1200" cap="none" spc="0" normalizeH="0" baseline="0" noProof="0" dirty="0">
              <a:ln>
                <a:noFill/>
              </a:ln>
              <a:solidFill>
                <a:schemeClr val="accent1">
                  <a:lumMod val="75000"/>
                </a:schemeClr>
              </a:solidFill>
              <a:effectLst/>
              <a:uLnTx/>
              <a:uFillTx/>
              <a:latin typeface="Segoe UI Black" pitchFamily="34" charset="0"/>
              <a:ea typeface="Segoe UI Black" pitchFamily="34" charset="0"/>
              <a:cs typeface="+mj-cs"/>
            </a:endParaRPr>
          </a:p>
        </p:txBody>
      </p:sp>
      <p:sp>
        <p:nvSpPr>
          <p:cNvPr id="10" name="9 Çentikli Sağ Ok"/>
          <p:cNvSpPr/>
          <p:nvPr/>
        </p:nvSpPr>
        <p:spPr>
          <a:xfrm>
            <a:off x="6613110" y="3687933"/>
            <a:ext cx="581890" cy="346364"/>
          </a:xfrm>
          <a:prstGeom prst="notched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10 Resim" descr="WhatsApp Image 2024-10-09 at 23.48.59.jpeg"/>
          <p:cNvPicPr>
            <a:picLocks noChangeAspect="1"/>
          </p:cNvPicPr>
          <p:nvPr/>
        </p:nvPicPr>
        <p:blipFill>
          <a:blip r:embed="rId2"/>
          <a:stretch>
            <a:fillRect/>
          </a:stretch>
        </p:blipFill>
        <p:spPr>
          <a:xfrm>
            <a:off x="2106053" y="3790604"/>
            <a:ext cx="2349570" cy="2081049"/>
          </a:xfrm>
          <a:prstGeom prst="rect">
            <a:avLst/>
          </a:prstGeom>
        </p:spPr>
      </p:pic>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3621024" cy="5513832"/>
          </a:xfrm>
        </p:spPr>
        <p:txBody>
          <a:bodyPr>
            <a:normAutofit/>
          </a:bodyPr>
          <a:lstStyle/>
          <a:p>
            <a:pPr algn="ctr"/>
            <a:r>
              <a:rPr lang="tr-TR" sz="4000" b="1" dirty="0" smtClean="0">
                <a:solidFill>
                  <a:schemeClr val="accent1">
                    <a:lumMod val="75000"/>
                  </a:schemeClr>
                </a:solidFill>
                <a:latin typeface="Segoe UI Black" pitchFamily="34" charset="0"/>
                <a:ea typeface="Segoe UI Black" pitchFamily="34" charset="0"/>
              </a:rPr>
              <a:t>ŞİDDETİN SONUÇLARI</a:t>
            </a:r>
            <a:endParaRPr lang="en-US" sz="4000" b="1" dirty="0">
              <a:solidFill>
                <a:schemeClr val="accent1">
                  <a:lumMod val="75000"/>
                </a:schemeClr>
              </a:solidFill>
              <a:latin typeface="Segoe UI Black" pitchFamily="34" charset="0"/>
              <a:ea typeface="Segoe UI Black" pitchFamily="34" charset="0"/>
            </a:endParaRPr>
          </a:p>
        </p:txBody>
      </p:sp>
      <p:pic>
        <p:nvPicPr>
          <p:cNvPr id="6" name="5 İçerik Yer Tutucusu" descr="WhatsApp Image 2024-10-10 at 00.16.42 (1).jpeg"/>
          <p:cNvPicPr>
            <a:picLocks noGrp="1" noChangeAspect="1"/>
          </p:cNvPicPr>
          <p:nvPr>
            <p:ph idx="1"/>
          </p:nvPr>
        </p:nvPicPr>
        <p:blipFill>
          <a:blip r:embed="rId2"/>
          <a:stretch>
            <a:fillRect/>
          </a:stretch>
        </p:blipFill>
        <p:spPr>
          <a:xfrm>
            <a:off x="4663757" y="1207104"/>
            <a:ext cx="5793653" cy="4475597"/>
          </a:xfrm>
        </p:spPr>
      </p:pic>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12</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777240" y="365760"/>
            <a:ext cx="10149840"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ŞİDDETİN SONUÇLARI</a:t>
            </a:r>
            <a:endParaRPr lang="en-US" b="1" dirty="0">
              <a:solidFill>
                <a:schemeClr val="accent1">
                  <a:lumMod val="75000"/>
                </a:schemeClr>
              </a:solidFill>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20229CA5-F65D-C44D-D811-E9647AD65584}"/>
              </a:ext>
            </a:extLst>
          </p:cNvPr>
          <p:cNvSpPr>
            <a:spLocks noGrp="1"/>
          </p:cNvSpPr>
          <p:nvPr>
            <p:ph idx="1"/>
          </p:nvPr>
        </p:nvSpPr>
        <p:spPr>
          <a:xfrm>
            <a:off x="777240" y="2093975"/>
            <a:ext cx="4370832" cy="4627499"/>
          </a:xfrm>
        </p:spPr>
        <p:txBody>
          <a:bodyPr>
            <a:normAutofit fontScale="32500" lnSpcReduction="20000"/>
          </a:bodyPr>
          <a:lstStyle/>
          <a:p>
            <a:pPr>
              <a:buNone/>
            </a:pPr>
            <a:r>
              <a:rPr lang="tr-TR" sz="5500" b="1" u="sng" dirty="0" smtClean="0">
                <a:solidFill>
                  <a:schemeClr val="accent1">
                    <a:lumMod val="50000"/>
                  </a:schemeClr>
                </a:solidFill>
              </a:rPr>
              <a:t>Şiddete Maruz Kalanlar;</a:t>
            </a:r>
          </a:p>
          <a:p>
            <a:pPr>
              <a:lnSpc>
                <a:spcPct val="120000"/>
              </a:lnSpc>
            </a:pPr>
            <a:r>
              <a:rPr lang="tr-TR" sz="4500" b="1" dirty="0" smtClean="0">
                <a:solidFill>
                  <a:schemeClr val="tx1"/>
                </a:solidFill>
              </a:rPr>
              <a:t>Utanmış</a:t>
            </a:r>
          </a:p>
          <a:p>
            <a:pPr>
              <a:lnSpc>
                <a:spcPct val="120000"/>
              </a:lnSpc>
            </a:pPr>
            <a:r>
              <a:rPr lang="tr-TR" sz="4500" b="1" dirty="0" smtClean="0">
                <a:solidFill>
                  <a:schemeClr val="tx1"/>
                </a:solidFill>
              </a:rPr>
              <a:t>Çaresiz</a:t>
            </a:r>
          </a:p>
          <a:p>
            <a:pPr>
              <a:lnSpc>
                <a:spcPct val="120000"/>
              </a:lnSpc>
            </a:pPr>
            <a:r>
              <a:rPr lang="tr-TR" sz="4500" b="1" dirty="0" smtClean="0">
                <a:solidFill>
                  <a:schemeClr val="tx1"/>
                </a:solidFill>
              </a:rPr>
              <a:t>Üzgün</a:t>
            </a:r>
          </a:p>
          <a:p>
            <a:pPr>
              <a:lnSpc>
                <a:spcPct val="120000"/>
              </a:lnSpc>
            </a:pPr>
            <a:r>
              <a:rPr lang="tr-TR" sz="4500" b="1" dirty="0" smtClean="0">
                <a:solidFill>
                  <a:schemeClr val="tx1"/>
                </a:solidFill>
              </a:rPr>
              <a:t>Yalnız</a:t>
            </a:r>
          </a:p>
          <a:p>
            <a:pPr>
              <a:lnSpc>
                <a:spcPct val="120000"/>
              </a:lnSpc>
            </a:pPr>
            <a:r>
              <a:rPr lang="tr-TR" sz="4500" b="1" dirty="0" smtClean="0">
                <a:solidFill>
                  <a:schemeClr val="tx1"/>
                </a:solidFill>
              </a:rPr>
              <a:t>Küçük düşürülmüş</a:t>
            </a:r>
          </a:p>
          <a:p>
            <a:pPr>
              <a:lnSpc>
                <a:spcPct val="120000"/>
              </a:lnSpc>
            </a:pPr>
            <a:r>
              <a:rPr lang="tr-TR" sz="4500" b="1" dirty="0" smtClean="0">
                <a:solidFill>
                  <a:schemeClr val="tx1"/>
                </a:solidFill>
              </a:rPr>
              <a:t>Aşağılanmış</a:t>
            </a:r>
          </a:p>
          <a:p>
            <a:pPr>
              <a:lnSpc>
                <a:spcPct val="120000"/>
              </a:lnSpc>
            </a:pPr>
            <a:r>
              <a:rPr lang="tr-TR" sz="4500" b="1" dirty="0" smtClean="0">
                <a:solidFill>
                  <a:schemeClr val="tx1"/>
                </a:solidFill>
              </a:rPr>
              <a:t>Öfkeli</a:t>
            </a:r>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13</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6540732" y="2078182"/>
            <a:ext cx="4370832" cy="4643292"/>
          </a:xfrm>
          <a:prstGeom prst="rect">
            <a:avLst/>
          </a:prstGeom>
          <a:solidFill>
            <a:schemeClr val="bg1">
              <a:lumMod val="95000"/>
            </a:schemeClr>
          </a:solidFill>
        </p:spPr>
        <p:txBody>
          <a:bodyPr vert="horz" lIns="91440" tIns="45720" rIns="45720" bIns="45720" rtlCol="0" anchor="t" anchorCtr="0">
            <a:normAutofit fontScale="92500" lnSpcReduction="20000"/>
          </a:bodyPr>
          <a:lstStyle/>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tr-TR" sz="2000" b="1" i="0" u="sng" strike="noStrike" kern="1200" cap="none" spc="0" normalizeH="0" baseline="0" noProof="0" dirty="0" smtClean="0">
                <a:ln>
                  <a:noFill/>
                </a:ln>
                <a:solidFill>
                  <a:schemeClr val="accent1">
                    <a:lumMod val="50000"/>
                  </a:schemeClr>
                </a:solidFill>
                <a:effectLst/>
                <a:uLnTx/>
                <a:uFillTx/>
                <a:latin typeface="+mn-lt"/>
                <a:ea typeface="+mn-ea"/>
                <a:cs typeface="+mn-cs"/>
              </a:rPr>
              <a:t>Şiddet Uygulayanlar;</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lang="tr-TR" sz="2000" b="1" dirty="0" smtClean="0"/>
              <a:t>Yalnızlık</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effectLst/>
                <a:uLnTx/>
                <a:uFillTx/>
                <a:latin typeface="+mn-lt"/>
                <a:ea typeface="+mn-ea"/>
                <a:cs typeface="+mn-cs"/>
              </a:rPr>
              <a:t>Sabırsızlık</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lang="tr-TR" sz="2000" b="1" dirty="0" smtClean="0"/>
              <a:t>Öfke</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effectLst/>
                <a:uLnTx/>
                <a:uFillTx/>
                <a:latin typeface="+mn-lt"/>
                <a:ea typeface="+mn-ea"/>
                <a:cs typeface="+mn-cs"/>
              </a:rPr>
              <a:t>Sevgisiz</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lang="tr-TR" sz="2000" b="1" dirty="0" smtClean="0"/>
              <a:t>Güvensizlik</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lang="tr-TR" sz="2000" b="1" dirty="0" smtClean="0"/>
              <a:t>Suçluluk hissi</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lang="tr-TR" sz="2000" b="1" dirty="0" smtClean="0"/>
              <a:t>Mutsuzluk</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accent4">
                  <a:lumMod val="75000"/>
                </a:schemeClr>
              </a:solidFill>
              <a:effectLst/>
              <a:uLnTx/>
              <a:uFillTx/>
              <a:latin typeface="+mn-lt"/>
              <a:ea typeface="+mn-ea"/>
              <a:cs typeface="+mn-cs"/>
            </a:endParaRPr>
          </a:p>
        </p:txBody>
      </p:sp>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3621024" cy="5513832"/>
          </a:xfrm>
        </p:spPr>
        <p:txBody>
          <a:bodyPr>
            <a:normAutofit/>
          </a:bodyPr>
          <a:lstStyle/>
          <a:p>
            <a:pPr algn="ctr"/>
            <a:r>
              <a:rPr lang="tr-TR" sz="4000" b="1" dirty="0" smtClean="0">
                <a:solidFill>
                  <a:schemeClr val="accent1">
                    <a:lumMod val="75000"/>
                  </a:schemeClr>
                </a:solidFill>
                <a:latin typeface="Segoe UI Black" pitchFamily="34" charset="0"/>
                <a:ea typeface="Segoe UI Black" pitchFamily="34" charset="0"/>
              </a:rPr>
              <a:t>ŞİDDETİ ÖNLEME YOLLARI</a:t>
            </a:r>
            <a:endParaRPr lang="en-US" sz="4000" b="1" dirty="0">
              <a:solidFill>
                <a:schemeClr val="accent1">
                  <a:lumMod val="75000"/>
                </a:schemeClr>
              </a:solidFill>
              <a:latin typeface="Segoe UI Black" pitchFamily="34" charset="0"/>
              <a:ea typeface="Segoe UI Black" pitchFamily="34" charset="0"/>
            </a:endParaRPr>
          </a:p>
        </p:txBody>
      </p:sp>
      <p:pic>
        <p:nvPicPr>
          <p:cNvPr id="6" name="5 İçerik Yer Tutucusu" descr="WhatsApp Image 2024-10-09 at 23.47.51.jpeg"/>
          <p:cNvPicPr>
            <a:picLocks noGrp="1" noChangeAspect="1"/>
          </p:cNvPicPr>
          <p:nvPr>
            <p:ph idx="1"/>
          </p:nvPr>
        </p:nvPicPr>
        <p:blipFill>
          <a:blip r:embed="rId2"/>
          <a:stretch>
            <a:fillRect/>
          </a:stretch>
        </p:blipFill>
        <p:spPr>
          <a:xfrm>
            <a:off x="4730259" y="1210886"/>
            <a:ext cx="5810278" cy="4488440"/>
          </a:xfrm>
        </p:spPr>
      </p:pic>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14</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777240" y="365760"/>
            <a:ext cx="10149840"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ŞİDDETİ ÖNLEME YOLLARI</a:t>
            </a:r>
            <a:endParaRPr lang="en-US" b="1" dirty="0">
              <a:solidFill>
                <a:schemeClr val="accent1">
                  <a:lumMod val="75000"/>
                </a:schemeClr>
              </a:solidFill>
              <a:latin typeface="Segoe UI Black" pitchFamily="34" charset="0"/>
              <a:ea typeface="Segoe UI Black" pitchFamily="34" charset="0"/>
            </a:endParaRPr>
          </a:p>
        </p:txBody>
      </p:sp>
      <p:pic>
        <p:nvPicPr>
          <p:cNvPr id="6" name="5 İçerik Yer Tutucusu" descr="WhatsApp Image 2024-10-10 at 00.29.03.jpeg"/>
          <p:cNvPicPr>
            <a:picLocks noGrp="1" noChangeAspect="1"/>
          </p:cNvPicPr>
          <p:nvPr>
            <p:ph idx="1"/>
          </p:nvPr>
        </p:nvPicPr>
        <p:blipFill>
          <a:blip r:embed="rId3"/>
          <a:stretch>
            <a:fillRect/>
          </a:stretch>
        </p:blipFill>
        <p:spPr>
          <a:xfrm>
            <a:off x="461990" y="2194559"/>
            <a:ext cx="4777971" cy="3690983"/>
          </a:xfrm>
        </p:spPr>
      </p:pic>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15</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5251269" y="2078182"/>
            <a:ext cx="5660295" cy="4322618"/>
          </a:xfrm>
          <a:prstGeom prst="rect">
            <a:avLst/>
          </a:prstGeom>
          <a:solidFill>
            <a:schemeClr val="bg1">
              <a:lumMod val="95000"/>
            </a:schemeClr>
          </a:solidFill>
        </p:spPr>
        <p:txBody>
          <a:bodyPr vert="horz" lIns="91440" tIns="45720" rIns="45720" bIns="45720" rtlCol="0" anchor="t" anchorCtr="0">
            <a:normAutofit/>
          </a:bodyPr>
          <a:lstStyle/>
          <a:p>
            <a:pPr>
              <a:lnSpc>
                <a:spcPts val="3455"/>
              </a:lnSpc>
              <a:buFont typeface="Wingdings" pitchFamily="2" charset="2"/>
              <a:buChar char="v"/>
            </a:pPr>
            <a:r>
              <a:rPr lang="tr-TR"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Sorun</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Çözme</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Becerilerini</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Geliştirmek</a:t>
            </a:r>
            <a:r>
              <a:rPr lang="tr-TR" sz="2000" dirty="0" smtClean="0">
                <a:solidFill>
                  <a:schemeClr val="tx1">
                    <a:lumMod val="65000"/>
                    <a:lumOff val="35000"/>
                  </a:schemeClr>
                </a:solidFill>
                <a:latin typeface="Arimo" charset="0"/>
                <a:ea typeface="Arimo" charset="0"/>
                <a:cs typeface="Arimo" charset="0"/>
                <a:sym typeface="Arimo Bold"/>
              </a:rPr>
              <a:t> </a:t>
            </a:r>
          </a:p>
          <a:p>
            <a:pPr>
              <a:lnSpc>
                <a:spcPts val="3455"/>
              </a:lnSpc>
              <a:buFont typeface="Wingdings" pitchFamily="2" charset="2"/>
              <a:buChar char="v"/>
            </a:pPr>
            <a:endParaRPr lang="tr-TR" sz="2000" dirty="0" smtClean="0">
              <a:solidFill>
                <a:schemeClr val="tx1">
                  <a:lumMod val="65000"/>
                  <a:lumOff val="35000"/>
                </a:schemeClr>
              </a:solidFill>
              <a:latin typeface="Arimo" charset="0"/>
              <a:ea typeface="Arimo" charset="0"/>
              <a:cs typeface="Arimo" charset="0"/>
              <a:sym typeface="Arimo Bold"/>
            </a:endParaRPr>
          </a:p>
          <a:p>
            <a:pPr>
              <a:lnSpc>
                <a:spcPts val="3455"/>
              </a:lnSpc>
              <a:buFont typeface="Wingdings" pitchFamily="2" charset="2"/>
              <a:buChar char="v"/>
            </a:pPr>
            <a:r>
              <a:rPr lang="tr-TR"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Öfke</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Kontrolünü</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Geliştirmek</a:t>
            </a:r>
            <a:endParaRPr lang="tr-TR" sz="2000" dirty="0" smtClean="0">
              <a:solidFill>
                <a:schemeClr val="tx1">
                  <a:lumMod val="65000"/>
                  <a:lumOff val="35000"/>
                </a:schemeClr>
              </a:solidFill>
              <a:latin typeface="Arimo" charset="0"/>
              <a:ea typeface="Arimo" charset="0"/>
              <a:cs typeface="Arimo" charset="0"/>
              <a:sym typeface="Arimo Bold"/>
            </a:endParaRPr>
          </a:p>
          <a:p>
            <a:pPr>
              <a:lnSpc>
                <a:spcPts val="3455"/>
              </a:lnSpc>
              <a:buFont typeface="Wingdings" pitchFamily="2" charset="2"/>
              <a:buChar char="v"/>
            </a:pPr>
            <a:endParaRPr lang="tr-TR" sz="2000" dirty="0" smtClean="0">
              <a:solidFill>
                <a:schemeClr val="tx1">
                  <a:lumMod val="65000"/>
                  <a:lumOff val="35000"/>
                </a:schemeClr>
              </a:solidFill>
              <a:latin typeface="Arimo" charset="0"/>
              <a:ea typeface="Arimo" charset="0"/>
              <a:cs typeface="Arimo" charset="0"/>
              <a:sym typeface="Arimo Bold"/>
            </a:endParaRPr>
          </a:p>
          <a:p>
            <a:pPr>
              <a:lnSpc>
                <a:spcPts val="3455"/>
              </a:lnSpc>
              <a:buFont typeface="Wingdings" pitchFamily="2" charset="2"/>
              <a:buChar char="v"/>
            </a:pPr>
            <a:r>
              <a:rPr lang="tr-TR"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Şiddete</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Dur</a:t>
            </a:r>
            <a:r>
              <a:rPr lang="en-US" sz="2000" dirty="0" smtClean="0">
                <a:solidFill>
                  <a:schemeClr val="tx1">
                    <a:lumMod val="65000"/>
                    <a:lumOff val="35000"/>
                  </a:schemeClr>
                </a:solidFill>
                <a:latin typeface="Arimo" charset="0"/>
                <a:ea typeface="Arimo" charset="0"/>
                <a:cs typeface="Arimo" charset="0"/>
                <a:sym typeface="Arimo Bold"/>
              </a:rPr>
              <a:t>” </a:t>
            </a:r>
            <a:r>
              <a:rPr lang="en-US" sz="2000" dirty="0" err="1" smtClean="0">
                <a:solidFill>
                  <a:schemeClr val="tx1">
                    <a:lumMod val="65000"/>
                    <a:lumOff val="35000"/>
                  </a:schemeClr>
                </a:solidFill>
                <a:latin typeface="Arimo" charset="0"/>
                <a:ea typeface="Arimo" charset="0"/>
                <a:cs typeface="Arimo" charset="0"/>
                <a:sym typeface="Arimo Bold"/>
              </a:rPr>
              <a:t>Diyebilmek</a:t>
            </a:r>
            <a:r>
              <a:rPr lang="tr-TR" sz="2000" dirty="0" smtClean="0">
                <a:solidFill>
                  <a:schemeClr val="tx1">
                    <a:lumMod val="65000"/>
                    <a:lumOff val="35000"/>
                  </a:schemeClr>
                </a:solidFill>
                <a:latin typeface="Arimo" charset="0"/>
                <a:ea typeface="Arimo" charset="0"/>
                <a:cs typeface="Arimo" charset="0"/>
                <a:sym typeface="Arimo Bold"/>
              </a:rPr>
              <a:t>!</a:t>
            </a:r>
          </a:p>
          <a:p>
            <a:pPr>
              <a:lnSpc>
                <a:spcPts val="3455"/>
              </a:lnSpc>
              <a:buFont typeface="Wingdings" pitchFamily="2" charset="2"/>
              <a:buChar char="v"/>
            </a:pPr>
            <a:endParaRPr lang="tr-TR" sz="2000" dirty="0" smtClean="0">
              <a:solidFill>
                <a:schemeClr val="tx1">
                  <a:lumMod val="65000"/>
                  <a:lumOff val="35000"/>
                </a:schemeClr>
              </a:solidFill>
              <a:latin typeface="Arimo" charset="0"/>
              <a:ea typeface="Arimo" charset="0"/>
              <a:cs typeface="Arimo" charset="0"/>
              <a:sym typeface="Arimo Bold"/>
            </a:endParaRPr>
          </a:p>
          <a:p>
            <a:pPr>
              <a:lnSpc>
                <a:spcPts val="3455"/>
              </a:lnSpc>
              <a:buFont typeface="Wingdings" pitchFamily="2" charset="2"/>
              <a:buChar char="v"/>
            </a:pPr>
            <a:r>
              <a:rPr lang="en-US" sz="2000" dirty="0" smtClean="0">
                <a:solidFill>
                  <a:schemeClr val="tx1">
                    <a:lumMod val="65000"/>
                    <a:lumOff val="35000"/>
                  </a:schemeClr>
                </a:solidFill>
                <a:latin typeface="Arimo" charset="0"/>
                <a:ea typeface="Arimo" charset="0"/>
                <a:cs typeface="Arimo" charset="0"/>
                <a:sym typeface="Arimo Bold"/>
              </a:rPr>
              <a:t>Y</a:t>
            </a:r>
            <a:r>
              <a:rPr lang="tr-TR" sz="2000" dirty="0" smtClean="0">
                <a:solidFill>
                  <a:schemeClr val="tx1">
                    <a:lumMod val="65000"/>
                    <a:lumOff val="35000"/>
                  </a:schemeClr>
                </a:solidFill>
                <a:latin typeface="Arimo" charset="0"/>
                <a:ea typeface="Arimo" charset="0"/>
                <a:cs typeface="Arimo" charset="0"/>
                <a:sym typeface="Arimo Bold"/>
              </a:rPr>
              <a:t>ardım</a:t>
            </a:r>
            <a:r>
              <a:rPr lang="en-US" sz="2000" dirty="0" smtClean="0">
                <a:solidFill>
                  <a:schemeClr val="tx1">
                    <a:lumMod val="65000"/>
                    <a:lumOff val="35000"/>
                  </a:schemeClr>
                </a:solidFill>
                <a:latin typeface="Arimo" charset="0"/>
                <a:ea typeface="Arimo" charset="0"/>
                <a:cs typeface="Arimo" charset="0"/>
                <a:sym typeface="Arimo Bold"/>
              </a:rPr>
              <a:t> </a:t>
            </a:r>
            <a:r>
              <a:rPr lang="tr-TR" sz="2000" dirty="0" smtClean="0">
                <a:solidFill>
                  <a:schemeClr val="tx1">
                    <a:lumMod val="65000"/>
                    <a:lumOff val="35000"/>
                  </a:schemeClr>
                </a:solidFill>
                <a:latin typeface="Arimo" charset="0"/>
                <a:ea typeface="Arimo" charset="0"/>
                <a:cs typeface="Arimo" charset="0"/>
                <a:sym typeface="Arimo Bold"/>
              </a:rPr>
              <a:t>istemekten korkmamak, çekinmemek</a:t>
            </a:r>
            <a:r>
              <a:rPr lang="en-US" sz="2000" dirty="0" smtClean="0">
                <a:solidFill>
                  <a:schemeClr val="tx1">
                    <a:lumMod val="65000"/>
                    <a:lumOff val="35000"/>
                  </a:schemeClr>
                </a:solidFill>
                <a:latin typeface="Arimo" charset="0"/>
                <a:ea typeface="Arimo" charset="0"/>
                <a:cs typeface="Arimo" charset="0"/>
                <a:sym typeface="Arimo Bold"/>
              </a:rPr>
              <a:t>!</a:t>
            </a:r>
          </a:p>
          <a:p>
            <a:pPr>
              <a:lnSpc>
                <a:spcPts val="3455"/>
              </a:lnSpc>
            </a:pPr>
            <a:endParaRPr lang="en-US" sz="2000" b="1" dirty="0" smtClean="0">
              <a:solidFill>
                <a:srgbClr val="4A5656"/>
              </a:solidFill>
              <a:latin typeface="Arimo Bold"/>
              <a:ea typeface="Arimo Bold"/>
              <a:cs typeface="Arimo Bold"/>
              <a:sym typeface="Arimo Bold"/>
            </a:endParaRPr>
          </a:p>
          <a:p>
            <a:pPr>
              <a:lnSpc>
                <a:spcPts val="3455"/>
              </a:lnSpc>
            </a:pPr>
            <a:endParaRPr lang="tr-TR" sz="2000" b="1" dirty="0" smtClean="0">
              <a:solidFill>
                <a:srgbClr val="4A5656"/>
              </a:solidFill>
              <a:latin typeface="Arimo Bold"/>
              <a:ea typeface="Arimo Bold"/>
              <a:cs typeface="Arimo Bold"/>
              <a:sym typeface="Arimo Bold"/>
            </a:endParaRPr>
          </a:p>
          <a:p>
            <a:pPr>
              <a:lnSpc>
                <a:spcPts val="3455"/>
              </a:lnSpc>
            </a:pPr>
            <a:endParaRPr lang="en-US" sz="2000" b="1" dirty="0">
              <a:solidFill>
                <a:srgbClr val="4A5656"/>
              </a:solidFill>
              <a:latin typeface="Arimo Bold"/>
              <a:ea typeface="Arimo Bold"/>
              <a:cs typeface="Arimo Bold"/>
              <a:sym typeface="Arimo Bold"/>
            </a:endParaRPr>
          </a:p>
        </p:txBody>
      </p:sp>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180B411-C43A-6F9F-4E0A-2D77669726BB}"/>
              </a:ext>
            </a:extLst>
          </p:cNvPr>
          <p:cNvSpPr>
            <a:spLocks noGrp="1"/>
          </p:cNvSpPr>
          <p:nvPr>
            <p:ph type="title"/>
          </p:nvPr>
        </p:nvSpPr>
        <p:spPr>
          <a:xfrm>
            <a:off x="5632704" y="795528"/>
            <a:ext cx="6099048" cy="5120640"/>
          </a:xfrm>
        </p:spPr>
        <p:txBody>
          <a:bodyPr>
            <a:normAutofit fontScale="90000"/>
          </a:bodyPr>
          <a:lstStyle/>
          <a:p>
            <a:pPr algn="ctr">
              <a:lnSpc>
                <a:spcPct val="150000"/>
              </a:lnSpc>
            </a:pPr>
            <a:r>
              <a:rPr lang="tr-TR" sz="4400" b="1" dirty="0" smtClean="0">
                <a:solidFill>
                  <a:schemeClr val="accent1">
                    <a:lumMod val="75000"/>
                  </a:schemeClr>
                </a:solidFill>
                <a:latin typeface="Segoe UI Black" pitchFamily="34" charset="0"/>
                <a:ea typeface="Segoe UI Black" pitchFamily="34" charset="0"/>
              </a:rPr>
              <a:t/>
            </a:r>
            <a:br>
              <a:rPr lang="tr-TR" sz="4400" b="1" dirty="0" smtClean="0">
                <a:solidFill>
                  <a:schemeClr val="accent1">
                    <a:lumMod val="75000"/>
                  </a:schemeClr>
                </a:solidFill>
                <a:latin typeface="Segoe UI Black" pitchFamily="34" charset="0"/>
                <a:ea typeface="Segoe UI Black" pitchFamily="34" charset="0"/>
              </a:rPr>
            </a:br>
            <a:r>
              <a:rPr lang="tr-TR" sz="4400" b="1" dirty="0" smtClean="0">
                <a:solidFill>
                  <a:schemeClr val="accent1">
                    <a:lumMod val="75000"/>
                  </a:schemeClr>
                </a:solidFill>
                <a:latin typeface="Segoe UI Black" pitchFamily="34" charset="0"/>
                <a:ea typeface="Segoe UI Black" pitchFamily="34" charset="0"/>
              </a:rPr>
              <a:t>İLETİŞİM BECERİLERİ VE </a:t>
            </a:r>
            <a:br>
              <a:rPr lang="tr-TR" sz="4400" b="1" dirty="0" smtClean="0">
                <a:solidFill>
                  <a:schemeClr val="accent1">
                    <a:lumMod val="75000"/>
                  </a:schemeClr>
                </a:solidFill>
                <a:latin typeface="Segoe UI Black" pitchFamily="34" charset="0"/>
                <a:ea typeface="Segoe UI Black" pitchFamily="34" charset="0"/>
              </a:rPr>
            </a:br>
            <a:r>
              <a:rPr lang="tr-TR" sz="4400" b="1" dirty="0" smtClean="0">
                <a:solidFill>
                  <a:schemeClr val="accent1">
                    <a:lumMod val="75000"/>
                  </a:schemeClr>
                </a:solidFill>
                <a:latin typeface="Segoe UI Black" pitchFamily="34" charset="0"/>
                <a:ea typeface="Segoe UI Black" pitchFamily="34" charset="0"/>
              </a:rPr>
              <a:t>EMPATİ</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pic>
        <p:nvPicPr>
          <p:cNvPr id="7" name="6 Resim" descr="WhatsApp Image 2024-10-10 at 00.09.31.jpeg"/>
          <p:cNvPicPr>
            <a:picLocks noChangeAspect="1"/>
          </p:cNvPicPr>
          <p:nvPr/>
        </p:nvPicPr>
        <p:blipFill>
          <a:blip r:embed="rId2"/>
          <a:stretch>
            <a:fillRect/>
          </a:stretch>
        </p:blipFill>
        <p:spPr>
          <a:xfrm>
            <a:off x="410256" y="2344189"/>
            <a:ext cx="5089862" cy="3931918"/>
          </a:xfrm>
          <a:prstGeom prst="rect">
            <a:avLst/>
          </a:prstGeom>
        </p:spPr>
      </p:pic>
    </p:spTree>
    <p:extLst>
      <p:ext uri="{BB962C8B-B14F-4D97-AF65-F5344CB8AC3E}">
        <p14:creationId xmlns:p14="http://schemas.microsoft.com/office/powerpoint/2010/main" val="3087350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3621024" cy="5513832"/>
          </a:xfrm>
        </p:spPr>
        <p:txBody>
          <a:bodyPr>
            <a:normAutofit/>
          </a:bodyPr>
          <a:lstStyle/>
          <a:p>
            <a:pPr algn="ctr"/>
            <a:r>
              <a:rPr lang="tr-TR" sz="4000" b="1" dirty="0" smtClean="0">
                <a:solidFill>
                  <a:schemeClr val="accent1">
                    <a:lumMod val="75000"/>
                  </a:schemeClr>
                </a:solidFill>
                <a:latin typeface="Segoe UI Black" pitchFamily="34" charset="0"/>
                <a:ea typeface="Segoe UI Black" pitchFamily="34" charset="0"/>
              </a:rPr>
              <a:t>İLETİŞİM BECERİLERİ VE EMPATİ</a:t>
            </a:r>
            <a:endParaRPr lang="en-US" sz="4000"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26C3EB53-F5A8-F2BE-C684-067C8F8AA61A}"/>
              </a:ext>
            </a:extLst>
          </p:cNvPr>
          <p:cNvSpPr>
            <a:spLocks noGrp="1"/>
          </p:cNvSpPr>
          <p:nvPr>
            <p:ph idx="1"/>
          </p:nvPr>
        </p:nvSpPr>
        <p:spPr>
          <a:xfrm>
            <a:off x="4846320" y="1161288"/>
            <a:ext cx="5276088" cy="4535424"/>
          </a:xfrm>
        </p:spPr>
        <p:txBody>
          <a:bodyPr>
            <a:normAutofit/>
          </a:bodyPr>
          <a:lstStyle/>
          <a:p>
            <a:pPr marL="0" indent="0" algn="ctr">
              <a:buNone/>
            </a:pPr>
            <a:endParaRPr lang="tr-TR" altLang="tr-TR" sz="2400" b="1" i="1" dirty="0" smtClean="0">
              <a:ln w="11430"/>
              <a:solidFill>
                <a:srgbClr val="FF0066"/>
              </a:solidFill>
              <a:effectLst>
                <a:outerShdw blurRad="80000" dist="40000" dir="5040000" algn="tl">
                  <a:srgbClr val="000000">
                    <a:alpha val="30000"/>
                  </a:srgbClr>
                </a:outerShdw>
              </a:effectLst>
            </a:endParaRPr>
          </a:p>
          <a:p>
            <a:pPr marL="0" indent="0" algn="ctr">
              <a:buNone/>
            </a:pPr>
            <a:r>
              <a:rPr lang="tr-TR" altLang="tr-TR" sz="2400" b="1" i="1" dirty="0" smtClean="0">
                <a:ln w="11430"/>
                <a:solidFill>
                  <a:srgbClr val="7030A0"/>
                </a:solidFill>
              </a:rPr>
              <a:t>Şiddet kullanarak durumu halletmeye çalıştığımız zamanlarda, haklı olsak bile haksız duruma düşebiliriz. </a:t>
            </a:r>
          </a:p>
          <a:p>
            <a:pPr marL="0" indent="0" algn="ctr">
              <a:buNone/>
            </a:pPr>
            <a:endParaRPr lang="tr-TR" altLang="tr-TR" sz="2400" b="1" i="1" dirty="0" smtClean="0">
              <a:ln w="11430"/>
              <a:solidFill>
                <a:srgbClr val="FF0066"/>
              </a:solidFill>
              <a:effectLst>
                <a:outerShdw blurRad="80000" dist="40000" dir="5040000" algn="tl">
                  <a:srgbClr val="000000">
                    <a:alpha val="30000"/>
                  </a:srgbClr>
                </a:outerShdw>
              </a:effectLst>
            </a:endParaRPr>
          </a:p>
          <a:p>
            <a:pPr marL="0" indent="0" algn="ctr">
              <a:buNone/>
            </a:pPr>
            <a:r>
              <a:rPr lang="tr-TR" altLang="tr-TR" sz="2400" b="1" i="1" dirty="0" smtClean="0">
                <a:ln w="11430"/>
                <a:solidFill>
                  <a:schemeClr val="accent1">
                    <a:lumMod val="50000"/>
                  </a:schemeClr>
                </a:solidFill>
              </a:rPr>
              <a:t>Hayal kırıklıklarımızı, öfkelerimizi, eleştirilerimizi kendimizi kaybetmeden, kavga etmeden açıklamanın yollarını öğrenmeliyiz. </a:t>
            </a:r>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17</a:t>
            </a:fld>
            <a:endParaRPr lang="en-US" dirty="0"/>
          </a:p>
        </p:txBody>
      </p:sp>
      <p:pic>
        <p:nvPicPr>
          <p:cNvPr id="6" name="5 Resim" descr="WhatsApp Image 2024-10-10 at 00.10.11.jpeg"/>
          <p:cNvPicPr>
            <a:picLocks noChangeAspect="1"/>
          </p:cNvPicPr>
          <p:nvPr/>
        </p:nvPicPr>
        <p:blipFill>
          <a:blip r:embed="rId2"/>
          <a:stretch>
            <a:fillRect/>
          </a:stretch>
        </p:blipFill>
        <p:spPr>
          <a:xfrm>
            <a:off x="1557413" y="4372493"/>
            <a:ext cx="1990751" cy="1537855"/>
          </a:xfrm>
          <a:prstGeom prst="rect">
            <a:avLst/>
          </a:prstGeom>
        </p:spPr>
      </p:pic>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3621024" cy="5513832"/>
          </a:xfrm>
        </p:spPr>
        <p:txBody>
          <a:bodyPr>
            <a:normAutofit/>
          </a:bodyPr>
          <a:lstStyle/>
          <a:p>
            <a:pPr algn="ctr"/>
            <a:r>
              <a:rPr lang="tr-TR" sz="4000" b="1" dirty="0" smtClean="0">
                <a:solidFill>
                  <a:schemeClr val="accent1">
                    <a:lumMod val="75000"/>
                  </a:schemeClr>
                </a:solidFill>
                <a:latin typeface="Segoe UI Black" pitchFamily="34" charset="0"/>
                <a:ea typeface="Segoe UI Black" pitchFamily="34" charset="0"/>
              </a:rPr>
              <a:t>İLETİŞİM BECERİLERİ VE EMPATİ</a:t>
            </a:r>
            <a:endParaRPr lang="en-US" sz="4000"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26C3EB53-F5A8-F2BE-C684-067C8F8AA61A}"/>
              </a:ext>
            </a:extLst>
          </p:cNvPr>
          <p:cNvSpPr>
            <a:spLocks noGrp="1"/>
          </p:cNvSpPr>
          <p:nvPr>
            <p:ph idx="1"/>
          </p:nvPr>
        </p:nvSpPr>
        <p:spPr>
          <a:xfrm>
            <a:off x="4846320" y="1161288"/>
            <a:ext cx="5276088" cy="4535424"/>
          </a:xfrm>
        </p:spPr>
        <p:txBody>
          <a:bodyPr>
            <a:normAutofit fontScale="85000" lnSpcReduction="20000"/>
          </a:bodyPr>
          <a:lstStyle/>
          <a:p>
            <a:pPr marL="0" indent="0" algn="ctr">
              <a:buNone/>
            </a:pPr>
            <a:endParaRPr lang="tr-TR" altLang="tr-TR" sz="2400" b="1" i="1" dirty="0" smtClean="0">
              <a:ln w="11430"/>
              <a:solidFill>
                <a:srgbClr val="FF0066"/>
              </a:solidFill>
              <a:effectLst>
                <a:outerShdw blurRad="80000" dist="40000" dir="5040000" algn="tl">
                  <a:srgbClr val="000000">
                    <a:alpha val="30000"/>
                  </a:srgbClr>
                </a:outerShdw>
              </a:effectLst>
            </a:endParaRPr>
          </a:p>
          <a:p>
            <a:pPr marL="342900" indent="-342900">
              <a:buFont typeface="Wingdings" pitchFamily="2" charset="2"/>
              <a:buChar char="q"/>
            </a:pPr>
            <a:r>
              <a:rPr lang="tr-TR" sz="2400" b="1" dirty="0" smtClean="0">
                <a:solidFill>
                  <a:schemeClr val="tx1"/>
                </a:solidFill>
              </a:rPr>
              <a:t>Derin derin nefes alalım.</a:t>
            </a:r>
          </a:p>
          <a:p>
            <a:pPr marL="342900" indent="-342900">
              <a:buFont typeface="Wingdings" pitchFamily="2" charset="2"/>
              <a:buChar char="q"/>
            </a:pPr>
            <a:r>
              <a:rPr lang="tr-TR" sz="2400" b="1" dirty="0" smtClean="0">
                <a:solidFill>
                  <a:schemeClr val="tx1"/>
                </a:solidFill>
              </a:rPr>
              <a:t>İçimizden 10 a kadar sayalım.</a:t>
            </a:r>
          </a:p>
          <a:p>
            <a:pPr marL="342900" indent="-342900">
              <a:buFont typeface="Wingdings" pitchFamily="2" charset="2"/>
              <a:buChar char="q"/>
            </a:pPr>
            <a:r>
              <a:rPr lang="tr-TR" sz="2400" b="1" dirty="0" smtClean="0">
                <a:solidFill>
                  <a:schemeClr val="tx1"/>
                </a:solidFill>
              </a:rPr>
              <a:t>Kendimize ‘</a:t>
            </a:r>
            <a:r>
              <a:rPr lang="tr-TR" sz="2400" b="1" dirty="0" smtClean="0">
                <a:solidFill>
                  <a:schemeClr val="tx1"/>
                </a:solidFill>
                <a:effectLst>
                  <a:outerShdw blurRad="38100" dist="38100" dir="2700000" algn="tl">
                    <a:srgbClr val="000000">
                      <a:alpha val="43137"/>
                    </a:srgbClr>
                  </a:outerShdw>
                </a:effectLst>
              </a:rPr>
              <a:t>’sakin ol’’ </a:t>
            </a:r>
            <a:r>
              <a:rPr lang="tr-TR" sz="2400" b="1" dirty="0" smtClean="0">
                <a:solidFill>
                  <a:schemeClr val="tx1"/>
                </a:solidFill>
              </a:rPr>
              <a:t>diyelim.</a:t>
            </a:r>
          </a:p>
          <a:p>
            <a:pPr marL="342900" indent="-342900">
              <a:buFont typeface="Wingdings" pitchFamily="2" charset="2"/>
              <a:buChar char="q"/>
            </a:pPr>
            <a:r>
              <a:rPr lang="tr-TR" sz="2400" b="1" dirty="0" smtClean="0">
                <a:solidFill>
                  <a:schemeClr val="tx1"/>
                </a:solidFill>
              </a:rPr>
              <a:t>Arkadaşımıza öfkelendiğimizi, konuşmaya ara vermek istediğimizi söyleyelim.</a:t>
            </a:r>
          </a:p>
          <a:p>
            <a:pPr marL="342900" indent="-342900">
              <a:buFont typeface="Wingdings" pitchFamily="2" charset="2"/>
              <a:buChar char="q"/>
            </a:pPr>
            <a:r>
              <a:rPr lang="tr-TR" sz="2400" b="1" dirty="0" smtClean="0">
                <a:solidFill>
                  <a:schemeClr val="tx1"/>
                </a:solidFill>
              </a:rPr>
              <a:t>Öfkemiz devam ediyorsa bulunduğumuz ortamdan uzaklaşalım.</a:t>
            </a:r>
          </a:p>
          <a:p>
            <a:pPr marL="342900" indent="-342900">
              <a:buFont typeface="Wingdings" pitchFamily="2" charset="2"/>
              <a:buChar char="q"/>
            </a:pPr>
            <a:r>
              <a:rPr lang="tr-TR" sz="2400" b="1" dirty="0" smtClean="0">
                <a:solidFill>
                  <a:schemeClr val="tx1"/>
                </a:solidFill>
              </a:rPr>
              <a:t>Sakinleşince arkadaşımızla sorun ve çözüm yolları hakkında konuşalım.</a:t>
            </a:r>
            <a:r>
              <a:rPr lang="tr-TR" sz="2800" b="1" dirty="0" smtClean="0">
                <a:solidFill>
                  <a:schemeClr val="accent3">
                    <a:lumMod val="50000"/>
                  </a:schemeClr>
                </a:solidFill>
              </a:rPr>
              <a:t/>
            </a:r>
            <a:br>
              <a:rPr lang="tr-TR" sz="2800" b="1" dirty="0" smtClean="0">
                <a:solidFill>
                  <a:schemeClr val="accent3">
                    <a:lumMod val="50000"/>
                  </a:schemeClr>
                </a:solidFill>
              </a:rPr>
            </a:br>
            <a:r>
              <a:rPr lang="tr-TR" sz="2800" b="1" dirty="0" smtClean="0">
                <a:solidFill>
                  <a:schemeClr val="accent3">
                    <a:lumMod val="50000"/>
                  </a:schemeClr>
                </a:solidFill>
              </a:rPr>
              <a:t/>
            </a:r>
            <a:br>
              <a:rPr lang="tr-TR" sz="2800" b="1" dirty="0" smtClean="0">
                <a:solidFill>
                  <a:schemeClr val="accent3">
                    <a:lumMod val="50000"/>
                  </a:schemeClr>
                </a:solidFill>
              </a:rPr>
            </a:br>
            <a:endParaRPr lang="tr-TR" sz="2800" dirty="0">
              <a:solidFill>
                <a:schemeClr val="accent3">
                  <a:lumMod val="50000"/>
                </a:schemeClr>
              </a:solidFill>
            </a:endParaRPr>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18</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3621024" cy="5513832"/>
          </a:xfrm>
        </p:spPr>
        <p:txBody>
          <a:bodyPr>
            <a:normAutofit/>
          </a:bodyPr>
          <a:lstStyle/>
          <a:p>
            <a:pPr algn="ctr"/>
            <a:r>
              <a:rPr lang="tr-TR" sz="4000" b="1" dirty="0" smtClean="0">
                <a:solidFill>
                  <a:schemeClr val="accent1">
                    <a:lumMod val="75000"/>
                  </a:schemeClr>
                </a:solidFill>
                <a:latin typeface="Segoe UI Black" pitchFamily="34" charset="0"/>
                <a:ea typeface="Segoe UI Black" pitchFamily="34" charset="0"/>
              </a:rPr>
              <a:t>İLETİŞİM BECERİLERİ VE EMPATİ</a:t>
            </a:r>
            <a:endParaRPr lang="en-US" sz="4000"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26C3EB53-F5A8-F2BE-C684-067C8F8AA61A}"/>
              </a:ext>
            </a:extLst>
          </p:cNvPr>
          <p:cNvSpPr>
            <a:spLocks noGrp="1"/>
          </p:cNvSpPr>
          <p:nvPr>
            <p:ph idx="1"/>
          </p:nvPr>
        </p:nvSpPr>
        <p:spPr>
          <a:xfrm>
            <a:off x="4846320" y="665017"/>
            <a:ext cx="5276088" cy="5555673"/>
          </a:xfrm>
        </p:spPr>
        <p:txBody>
          <a:bodyPr>
            <a:normAutofit fontScale="70000" lnSpcReduction="20000"/>
          </a:bodyPr>
          <a:lstStyle/>
          <a:p>
            <a:pPr marL="457189" indent="-317492" defTabSz="914378" eaLnBrk="0" hangingPunct="0">
              <a:lnSpc>
                <a:spcPct val="150000"/>
              </a:lnSpc>
              <a:spcBef>
                <a:spcPct val="50000"/>
              </a:spcBef>
              <a:buFont typeface="Wingdings" pitchFamily="2" charset="2"/>
              <a:buChar char="q"/>
              <a:defRPr/>
            </a:pPr>
            <a:r>
              <a:rPr kumimoji="1" lang="tr-TR" sz="2200" b="1" kern="0" dirty="0" smtClean="0">
                <a:solidFill>
                  <a:schemeClr val="tx1"/>
                </a:solidFill>
              </a:rPr>
              <a:t>Arkadaşlarınızın yüzüne bakarak konuşun.</a:t>
            </a:r>
          </a:p>
          <a:p>
            <a:pPr marL="457189" indent="-317492" defTabSz="914378" eaLnBrk="0" hangingPunct="0">
              <a:lnSpc>
                <a:spcPct val="150000"/>
              </a:lnSpc>
              <a:spcBef>
                <a:spcPct val="50000"/>
              </a:spcBef>
              <a:buFont typeface="Wingdings" pitchFamily="2" charset="2"/>
              <a:buChar char="q"/>
              <a:defRPr/>
            </a:pPr>
            <a:r>
              <a:rPr kumimoji="1" lang="tr-TR" sz="2200" b="1" kern="0" dirty="0" smtClean="0">
                <a:solidFill>
                  <a:schemeClr val="tx1"/>
                </a:solidFill>
              </a:rPr>
              <a:t>Sakin bir şekilde konuşun.</a:t>
            </a:r>
          </a:p>
          <a:p>
            <a:pPr marL="457189" indent="-317492" defTabSz="914378" eaLnBrk="0" hangingPunct="0">
              <a:lnSpc>
                <a:spcPct val="150000"/>
              </a:lnSpc>
              <a:spcBef>
                <a:spcPct val="50000"/>
              </a:spcBef>
              <a:buClr>
                <a:srgbClr val="000000"/>
              </a:buClr>
              <a:buSzTx/>
              <a:buFont typeface="Wingdings" pitchFamily="2" charset="2"/>
              <a:buChar char="q"/>
              <a:defRPr/>
            </a:pPr>
            <a:r>
              <a:rPr kumimoji="1" lang="tr-TR" sz="2200" b="1" kern="0" dirty="0" smtClean="0">
                <a:solidFill>
                  <a:schemeClr val="tx1"/>
                </a:solidFill>
                <a:cs typeface="Arial" pitchFamily="34" charset="0"/>
              </a:rPr>
              <a:t> </a:t>
            </a:r>
            <a:r>
              <a:rPr kumimoji="1" lang="tr-TR" sz="2200" b="1" kern="0" dirty="0" smtClean="0">
                <a:solidFill>
                  <a:schemeClr val="tx1"/>
                </a:solidFill>
                <a:cs typeface="Arial" pitchFamily="34" charset="0"/>
                <a:sym typeface="Arial"/>
              </a:rPr>
              <a:t>Dinlediğinizi belli edin.</a:t>
            </a:r>
            <a:endParaRPr kumimoji="1" lang="tr-TR" sz="2200" b="1" kern="0" dirty="0" smtClean="0">
              <a:solidFill>
                <a:schemeClr val="tx1"/>
              </a:solidFill>
              <a:cs typeface="Arial" pitchFamily="34" charset="0"/>
            </a:endParaRPr>
          </a:p>
          <a:p>
            <a:pPr marL="457189" indent="-317492" defTabSz="914378" eaLnBrk="0" hangingPunct="0">
              <a:lnSpc>
                <a:spcPct val="150000"/>
              </a:lnSpc>
              <a:spcBef>
                <a:spcPct val="50000"/>
              </a:spcBef>
              <a:buFont typeface="Wingdings" pitchFamily="2" charset="2"/>
              <a:buChar char="q"/>
              <a:defRPr/>
            </a:pPr>
            <a:r>
              <a:rPr kumimoji="1" lang="tr-TR" sz="2200" b="1" kern="0" dirty="0" smtClean="0">
                <a:solidFill>
                  <a:schemeClr val="tx1"/>
                </a:solidFill>
              </a:rPr>
              <a:t>Daha iyi anlamak için sorular sorun.</a:t>
            </a:r>
          </a:p>
          <a:p>
            <a:pPr marL="457189" indent="-317492" defTabSz="914378" eaLnBrk="0" hangingPunct="0">
              <a:lnSpc>
                <a:spcPct val="150000"/>
              </a:lnSpc>
              <a:spcBef>
                <a:spcPct val="50000"/>
              </a:spcBef>
              <a:buFont typeface="Wingdings" pitchFamily="2" charset="2"/>
              <a:buChar char="q"/>
              <a:defRPr/>
            </a:pPr>
            <a:r>
              <a:rPr kumimoji="1" lang="tr-TR" sz="2200" b="1" kern="0" dirty="0" smtClean="0">
                <a:solidFill>
                  <a:schemeClr val="tx1"/>
                </a:solidFill>
              </a:rPr>
              <a:t>Herkesin hata yapabileceğini kabul edin.</a:t>
            </a:r>
          </a:p>
          <a:p>
            <a:pPr marL="457189" indent="-317492" defTabSz="914378" eaLnBrk="0" hangingPunct="0">
              <a:lnSpc>
                <a:spcPct val="150000"/>
              </a:lnSpc>
              <a:spcBef>
                <a:spcPct val="50000"/>
              </a:spcBef>
              <a:buFont typeface="Wingdings" pitchFamily="2" charset="2"/>
              <a:buChar char="q"/>
              <a:defRPr/>
            </a:pPr>
            <a:r>
              <a:rPr kumimoji="1" lang="tr-TR" sz="2200" b="1" u="sng" kern="0" dirty="0" smtClean="0">
                <a:solidFill>
                  <a:schemeClr val="tx1"/>
                </a:solidFill>
              </a:rPr>
              <a:t>Hata yaptığınızda özür dileyin.</a:t>
            </a:r>
          </a:p>
          <a:p>
            <a:pPr marL="457189" indent="-317492" defTabSz="914378" eaLnBrk="0" hangingPunct="0">
              <a:lnSpc>
                <a:spcPct val="150000"/>
              </a:lnSpc>
              <a:spcBef>
                <a:spcPct val="50000"/>
              </a:spcBef>
              <a:buFont typeface="Wingdings" pitchFamily="2" charset="2"/>
              <a:buChar char="q"/>
              <a:defRPr/>
            </a:pPr>
            <a:r>
              <a:rPr kumimoji="1" lang="tr-TR" sz="2200" b="1" kern="0" dirty="0" smtClean="0">
                <a:solidFill>
                  <a:schemeClr val="tx1"/>
                </a:solidFill>
              </a:rPr>
              <a:t>Duygularınızı ifade etmekten çekinmeyin.</a:t>
            </a:r>
          </a:p>
          <a:p>
            <a:pPr marL="457189" indent="-317492" defTabSz="914378" eaLnBrk="0" hangingPunct="0">
              <a:lnSpc>
                <a:spcPct val="150000"/>
              </a:lnSpc>
              <a:spcBef>
                <a:spcPct val="50000"/>
              </a:spcBef>
              <a:buFont typeface="Wingdings" pitchFamily="2" charset="2"/>
              <a:buChar char="q"/>
              <a:defRPr/>
            </a:pPr>
            <a:r>
              <a:rPr lang="en-US" sz="2200" b="1" dirty="0" smtClean="0">
                <a:solidFill>
                  <a:schemeClr val="tx1"/>
                </a:solidFill>
                <a:ea typeface="Arimo"/>
                <a:cs typeface="Arimo"/>
                <a:sym typeface="Arimo"/>
              </a:rPr>
              <a:t>Ne </a:t>
            </a:r>
            <a:r>
              <a:rPr lang="en-US" sz="2200" b="1" dirty="0" err="1" smtClean="0">
                <a:solidFill>
                  <a:schemeClr val="tx1"/>
                </a:solidFill>
                <a:ea typeface="Arimo"/>
                <a:cs typeface="Arimo"/>
                <a:sym typeface="Arimo"/>
              </a:rPr>
              <a:t>hissettiğinizi</a:t>
            </a:r>
            <a:r>
              <a:rPr lang="tr-TR" sz="2200" b="1" dirty="0" smtClean="0">
                <a:solidFill>
                  <a:schemeClr val="tx1"/>
                </a:solidFill>
                <a:ea typeface="Arimo"/>
                <a:cs typeface="Arimo"/>
                <a:sym typeface="Arimo"/>
              </a:rPr>
              <a:t> </a:t>
            </a:r>
            <a:r>
              <a:rPr lang="en-US" sz="2200" b="1" dirty="0" smtClean="0">
                <a:solidFill>
                  <a:schemeClr val="tx1"/>
                </a:solidFill>
                <a:ea typeface="Arimo"/>
                <a:cs typeface="Arimo"/>
                <a:sym typeface="Arimo"/>
              </a:rPr>
              <a:t>,</a:t>
            </a:r>
            <a:r>
              <a:rPr lang="tr-TR" sz="2200" b="1" dirty="0" smtClean="0">
                <a:solidFill>
                  <a:schemeClr val="tx1"/>
                </a:solidFill>
                <a:ea typeface="Arimo"/>
                <a:cs typeface="Arimo"/>
                <a:sym typeface="Arimo"/>
              </a:rPr>
              <a:t> n</a:t>
            </a:r>
            <a:r>
              <a:rPr lang="en-US" sz="2200" b="1" dirty="0" smtClean="0">
                <a:solidFill>
                  <a:schemeClr val="tx1"/>
                </a:solidFill>
                <a:ea typeface="Arimo"/>
                <a:cs typeface="Arimo"/>
                <a:sym typeface="Arimo"/>
              </a:rPr>
              <a:t>e </a:t>
            </a:r>
            <a:r>
              <a:rPr lang="en-US" sz="2200" b="1" dirty="0" err="1" smtClean="0">
                <a:solidFill>
                  <a:schemeClr val="tx1"/>
                </a:solidFill>
                <a:ea typeface="Arimo"/>
                <a:cs typeface="Arimo"/>
                <a:sym typeface="Arimo"/>
              </a:rPr>
              <a:t>düşündüğünüzü</a:t>
            </a:r>
            <a:r>
              <a:rPr lang="tr-TR" sz="2200" b="1" dirty="0" smtClean="0">
                <a:solidFill>
                  <a:schemeClr val="tx1"/>
                </a:solidFill>
                <a:ea typeface="Arimo"/>
                <a:cs typeface="Arimo"/>
                <a:sym typeface="Arimo"/>
              </a:rPr>
              <a:t> </a:t>
            </a:r>
            <a:r>
              <a:rPr lang="en-US" sz="2200" b="1" dirty="0" smtClean="0">
                <a:solidFill>
                  <a:schemeClr val="tx1"/>
                </a:solidFill>
                <a:ea typeface="Arimo"/>
                <a:cs typeface="Arimo"/>
                <a:sym typeface="Arimo"/>
              </a:rPr>
              <a:t>,</a:t>
            </a:r>
            <a:r>
              <a:rPr lang="tr-TR" sz="2200" b="1" dirty="0" smtClean="0">
                <a:solidFill>
                  <a:schemeClr val="tx1"/>
                </a:solidFill>
                <a:ea typeface="Arimo"/>
                <a:cs typeface="Arimo"/>
                <a:sym typeface="Arimo"/>
              </a:rPr>
              <a:t> ne </a:t>
            </a:r>
            <a:r>
              <a:rPr lang="en-US" sz="2200" b="1" dirty="0" err="1" smtClean="0">
                <a:solidFill>
                  <a:schemeClr val="tx1"/>
                </a:solidFill>
                <a:ea typeface="Arimo"/>
                <a:cs typeface="Arimo"/>
                <a:sym typeface="Arimo"/>
              </a:rPr>
              <a:t>istediğinizi</a:t>
            </a:r>
            <a:r>
              <a:rPr lang="tr-TR" sz="2200" b="1" dirty="0" smtClean="0">
                <a:solidFill>
                  <a:schemeClr val="tx1"/>
                </a:solidFill>
                <a:ea typeface="Arimo"/>
                <a:cs typeface="Arimo"/>
                <a:sym typeface="Arimo"/>
              </a:rPr>
              <a:t> </a:t>
            </a:r>
            <a:r>
              <a:rPr lang="en-US" sz="2200" b="1" dirty="0" smtClean="0">
                <a:solidFill>
                  <a:schemeClr val="tx1"/>
                </a:solidFill>
                <a:ea typeface="Arimo"/>
                <a:cs typeface="Arimo"/>
                <a:sym typeface="Arimo"/>
              </a:rPr>
              <a:t>net </a:t>
            </a:r>
            <a:r>
              <a:rPr lang="en-US" sz="2200" b="1" dirty="0" err="1" smtClean="0">
                <a:solidFill>
                  <a:schemeClr val="tx1"/>
                </a:solidFill>
                <a:ea typeface="Arimo"/>
                <a:cs typeface="Arimo"/>
                <a:sym typeface="Arimo"/>
              </a:rPr>
              <a:t>bir</a:t>
            </a:r>
            <a:r>
              <a:rPr lang="en-US" sz="2200" b="1" dirty="0" smtClean="0">
                <a:solidFill>
                  <a:schemeClr val="tx1"/>
                </a:solidFill>
                <a:ea typeface="Arimo"/>
                <a:cs typeface="Arimo"/>
                <a:sym typeface="Arimo"/>
              </a:rPr>
              <a:t> </a:t>
            </a:r>
            <a:r>
              <a:rPr lang="en-US" sz="2200" b="1" dirty="0" err="1" smtClean="0">
                <a:solidFill>
                  <a:schemeClr val="tx1"/>
                </a:solidFill>
                <a:ea typeface="Arimo"/>
                <a:cs typeface="Arimo"/>
                <a:sym typeface="Arimo"/>
              </a:rPr>
              <a:t>şekilde</a:t>
            </a:r>
            <a:r>
              <a:rPr lang="en-US" sz="2200" b="1" dirty="0" smtClean="0">
                <a:solidFill>
                  <a:schemeClr val="tx1"/>
                </a:solidFill>
                <a:ea typeface="Arimo"/>
                <a:cs typeface="Arimo"/>
                <a:sym typeface="Arimo"/>
              </a:rPr>
              <a:t> </a:t>
            </a:r>
            <a:r>
              <a:rPr lang="en-US" sz="2200" b="1" dirty="0" err="1" smtClean="0">
                <a:solidFill>
                  <a:schemeClr val="tx1"/>
                </a:solidFill>
                <a:ea typeface="Arimo"/>
                <a:cs typeface="Arimo"/>
                <a:sym typeface="Arimo"/>
              </a:rPr>
              <a:t>ifade</a:t>
            </a:r>
            <a:r>
              <a:rPr lang="tr-TR" sz="2200" b="1" dirty="0" smtClean="0">
                <a:solidFill>
                  <a:schemeClr val="tx1"/>
                </a:solidFill>
                <a:ea typeface="Arimo"/>
                <a:cs typeface="Arimo"/>
                <a:sym typeface="Arimo"/>
              </a:rPr>
              <a:t> edin.</a:t>
            </a:r>
            <a:endParaRPr kumimoji="1" lang="tr-TR" sz="2200" b="1" kern="0" dirty="0" smtClean="0">
              <a:solidFill>
                <a:schemeClr val="tx1"/>
              </a:solidFill>
            </a:endParaRPr>
          </a:p>
          <a:p>
            <a:pPr marL="457189" indent="-317492" defTabSz="914378" eaLnBrk="0" hangingPunct="0">
              <a:lnSpc>
                <a:spcPct val="150000"/>
              </a:lnSpc>
              <a:spcBef>
                <a:spcPct val="50000"/>
              </a:spcBef>
              <a:buFont typeface="Wingdings" pitchFamily="2" charset="2"/>
              <a:buChar char="q"/>
              <a:defRPr/>
            </a:pPr>
            <a:endParaRPr kumimoji="1" lang="tr-TR" sz="2100" b="1" u="sng" kern="0" dirty="0">
              <a:solidFill>
                <a:schemeClr val="tx1"/>
              </a:solidFill>
            </a:endParaRPr>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19</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AF76D-A0D2-8179-168C-8025D377329E}"/>
              </a:ext>
            </a:extLst>
          </p:cNvPr>
          <p:cNvSpPr>
            <a:spLocks noGrp="1"/>
          </p:cNvSpPr>
          <p:nvPr>
            <p:ph type="title"/>
          </p:nvPr>
        </p:nvSpPr>
        <p:spPr>
          <a:xfrm>
            <a:off x="768095" y="667512"/>
            <a:ext cx="3111177" cy="5513832"/>
          </a:xfrm>
        </p:spPr>
        <p:txBody>
          <a:bodyPr/>
          <a:lstStyle/>
          <a:p>
            <a:pPr algn="ctr"/>
            <a:r>
              <a:rPr lang="tr-TR" b="1" dirty="0" smtClean="0">
                <a:latin typeface="Segoe UI Black" pitchFamily="34" charset="0"/>
                <a:ea typeface="Segoe UI Black" pitchFamily="34" charset="0"/>
              </a:rPr>
              <a:t/>
            </a:r>
            <a:br>
              <a:rPr lang="tr-TR" b="1" dirty="0" smtClean="0">
                <a:latin typeface="Segoe UI Black" pitchFamily="34" charset="0"/>
                <a:ea typeface="Segoe UI Black" pitchFamily="34" charset="0"/>
              </a:rPr>
            </a:br>
            <a:r>
              <a:rPr lang="tr-TR" b="1" dirty="0" smtClean="0">
                <a:solidFill>
                  <a:schemeClr val="accent1">
                    <a:lumMod val="75000"/>
                  </a:schemeClr>
                </a:solidFill>
                <a:latin typeface="Segoe UI Black" pitchFamily="34" charset="0"/>
                <a:ea typeface="Segoe UI Black" pitchFamily="34" charset="0"/>
              </a:rPr>
              <a:t>SUNUM İÇERİĞİ</a:t>
            </a:r>
            <a:br>
              <a:rPr lang="tr-TR" b="1" dirty="0" smtClean="0">
                <a:solidFill>
                  <a:schemeClr val="accent1">
                    <a:lumMod val="75000"/>
                  </a:schemeClr>
                </a:solidFill>
                <a:latin typeface="Segoe UI Black" pitchFamily="34" charset="0"/>
                <a:ea typeface="Segoe UI Black" pitchFamily="34" charset="0"/>
              </a:rPr>
            </a:br>
            <a:r>
              <a:rPr lang="tr-TR" b="1" dirty="0" smtClean="0">
                <a:latin typeface="Segoe UI Black" pitchFamily="34" charset="0"/>
                <a:ea typeface="Segoe UI Black" pitchFamily="34" charset="0"/>
              </a:rPr>
              <a:t/>
            </a:r>
            <a:br>
              <a:rPr lang="tr-TR" b="1" dirty="0" smtClean="0">
                <a:latin typeface="Segoe UI Black" pitchFamily="34" charset="0"/>
                <a:ea typeface="Segoe UI Black" pitchFamily="34" charset="0"/>
              </a:rPr>
            </a:br>
            <a:endParaRPr lang="en-US" b="1" dirty="0">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B16F5ACA-5B20-DED2-F6EA-E50B5B17F3AE}"/>
              </a:ext>
            </a:extLst>
          </p:cNvPr>
          <p:cNvSpPr>
            <a:spLocks noGrp="1"/>
          </p:cNvSpPr>
          <p:nvPr>
            <p:ph idx="1"/>
          </p:nvPr>
        </p:nvSpPr>
        <p:spPr>
          <a:xfrm>
            <a:off x="4433456" y="667512"/>
            <a:ext cx="5361708" cy="5568696"/>
          </a:xfrm>
        </p:spPr>
        <p:txBody>
          <a:bodyPr>
            <a:normAutofit fontScale="92500"/>
          </a:bodyPr>
          <a:lstStyle/>
          <a:p>
            <a:pPr>
              <a:buFont typeface="Wingdings" pitchFamily="2" charset="2"/>
              <a:buChar char="Ø"/>
            </a:pPr>
            <a:r>
              <a:rPr lang="tr-TR" dirty="0" smtClean="0">
                <a:solidFill>
                  <a:schemeClr val="tx1"/>
                </a:solidFill>
                <a:latin typeface="+mj-lt"/>
              </a:rPr>
              <a:t>Çocuk Nedir? </a:t>
            </a:r>
            <a:r>
              <a:rPr lang="tr-TR" dirty="0" smtClean="0">
                <a:solidFill>
                  <a:schemeClr val="tx1"/>
                </a:solidFill>
              </a:rPr>
              <a:t>Çocuk Hakları Nedir?</a:t>
            </a:r>
            <a:endParaRPr lang="en-US" dirty="0">
              <a:solidFill>
                <a:schemeClr val="tx1"/>
              </a:solidFill>
              <a:latin typeface="+mj-lt"/>
            </a:endParaRPr>
          </a:p>
          <a:p>
            <a:pPr>
              <a:buFont typeface="Wingdings" pitchFamily="2" charset="2"/>
              <a:buChar char="Ø"/>
            </a:pPr>
            <a:r>
              <a:rPr lang="tr-TR" dirty="0" smtClean="0">
                <a:solidFill>
                  <a:schemeClr val="tx1"/>
                </a:solidFill>
                <a:latin typeface="+mj-lt"/>
              </a:rPr>
              <a:t>Şiddetin Tanımı ve Türleri</a:t>
            </a:r>
            <a:endParaRPr lang="en-US" dirty="0">
              <a:solidFill>
                <a:schemeClr val="tx1"/>
              </a:solidFill>
              <a:latin typeface="+mj-lt"/>
            </a:endParaRPr>
          </a:p>
          <a:p>
            <a:pPr>
              <a:buFont typeface="Wingdings" pitchFamily="2" charset="2"/>
              <a:buChar char="Ø"/>
            </a:pPr>
            <a:r>
              <a:rPr lang="tr-TR" dirty="0" smtClean="0">
                <a:solidFill>
                  <a:schemeClr val="tx1"/>
                </a:solidFill>
                <a:latin typeface="+mj-lt"/>
              </a:rPr>
              <a:t>Şiddetin Sonuçları </a:t>
            </a:r>
            <a:endParaRPr lang="en-US" dirty="0">
              <a:solidFill>
                <a:schemeClr val="tx1"/>
              </a:solidFill>
              <a:latin typeface="+mj-lt"/>
            </a:endParaRPr>
          </a:p>
          <a:p>
            <a:pPr>
              <a:buFont typeface="Wingdings" pitchFamily="2" charset="2"/>
              <a:buChar char="Ø"/>
            </a:pPr>
            <a:r>
              <a:rPr lang="tr-TR" dirty="0" smtClean="0">
                <a:solidFill>
                  <a:schemeClr val="tx1"/>
                </a:solidFill>
                <a:latin typeface="+mj-lt"/>
              </a:rPr>
              <a:t>Şiddeti Önleme Yolları</a:t>
            </a:r>
            <a:endParaRPr lang="en-US" dirty="0">
              <a:solidFill>
                <a:schemeClr val="tx1"/>
              </a:solidFill>
              <a:latin typeface="+mj-lt"/>
            </a:endParaRPr>
          </a:p>
          <a:p>
            <a:pPr>
              <a:buFont typeface="Wingdings" pitchFamily="2" charset="2"/>
              <a:buChar char="Ø"/>
            </a:pPr>
            <a:r>
              <a:rPr lang="tr-TR" dirty="0" smtClean="0">
                <a:solidFill>
                  <a:schemeClr val="tx1"/>
                </a:solidFill>
                <a:latin typeface="+mj-lt"/>
              </a:rPr>
              <a:t>İletişim Becerileri – Empati</a:t>
            </a:r>
          </a:p>
          <a:p>
            <a:pPr>
              <a:buFont typeface="Wingdings" pitchFamily="2" charset="2"/>
              <a:buChar char="Ø"/>
            </a:pPr>
            <a:r>
              <a:rPr lang="tr-TR" dirty="0" smtClean="0">
                <a:solidFill>
                  <a:schemeClr val="tx1"/>
                </a:solidFill>
                <a:latin typeface="+mj-lt"/>
              </a:rPr>
              <a:t>Destek Sistemleri</a:t>
            </a:r>
          </a:p>
          <a:p>
            <a:pPr>
              <a:buFont typeface="Wingdings" pitchFamily="2" charset="2"/>
              <a:buChar char="Ø"/>
            </a:pPr>
            <a:r>
              <a:rPr lang="tr-TR" dirty="0" smtClean="0">
                <a:solidFill>
                  <a:schemeClr val="tx1"/>
                </a:solidFill>
                <a:latin typeface="+mj-lt"/>
              </a:rPr>
              <a:t>Kendi Haklarını Bilmek</a:t>
            </a:r>
            <a:endParaRPr lang="en-US" dirty="0">
              <a:solidFill>
                <a:schemeClr val="tx1"/>
              </a:solidFill>
              <a:latin typeface="+mj-lt"/>
            </a:endParaRPr>
          </a:p>
        </p:txBody>
      </p:sp>
      <p:sp>
        <p:nvSpPr>
          <p:cNvPr id="5" name="Slide Number Placeholder 4">
            <a:extLst>
              <a:ext uri="{FF2B5EF4-FFF2-40B4-BE49-F238E27FC236}">
                <a16:creationId xmlns:a16="http://schemas.microsoft.com/office/drawing/2014/main" xmlns="" id="{269330A5-9701-4D21-4CCC-742D1F9B425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a:t>
            </a:fld>
            <a:endParaRPr lang="en-US" dirty="0"/>
          </a:p>
        </p:txBody>
      </p:sp>
    </p:spTree>
    <p:extLst>
      <p:ext uri="{BB962C8B-B14F-4D97-AF65-F5344CB8AC3E}">
        <p14:creationId xmlns:p14="http://schemas.microsoft.com/office/powerpoint/2010/main" val="85220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31B0D7-DAD1-8AD2-F7B4-83A6863C81F5}"/>
              </a:ext>
            </a:extLst>
          </p:cNvPr>
          <p:cNvSpPr>
            <a:spLocks noGrp="1"/>
          </p:cNvSpPr>
          <p:nvPr>
            <p:ph type="title"/>
          </p:nvPr>
        </p:nvSpPr>
        <p:spPr>
          <a:xfrm>
            <a:off x="777240" y="365760"/>
            <a:ext cx="10890504"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DESTEK SİSTEMLERİ</a:t>
            </a:r>
            <a:endParaRPr lang="en-US"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E17D3A0F-8DE2-B626-823A-0F9F18E331A5}"/>
              </a:ext>
            </a:extLst>
          </p:cNvPr>
          <p:cNvSpPr>
            <a:spLocks noGrp="1"/>
          </p:cNvSpPr>
          <p:nvPr>
            <p:ph idx="1"/>
          </p:nvPr>
        </p:nvSpPr>
        <p:spPr>
          <a:xfrm>
            <a:off x="777240" y="2093976"/>
            <a:ext cx="5833872" cy="3776472"/>
          </a:xfrm>
        </p:spPr>
        <p:txBody>
          <a:bodyPr>
            <a:normAutofit/>
          </a:bodyPr>
          <a:lstStyle/>
          <a:p>
            <a:endParaRPr lang="tr-TR" b="1" dirty="0" smtClean="0"/>
          </a:p>
          <a:p>
            <a:pPr algn="ctr">
              <a:buNone/>
            </a:pPr>
            <a:r>
              <a:rPr lang="tr-TR" sz="2800" dirty="0" smtClean="0">
                <a:solidFill>
                  <a:srgbClr val="B05DC7"/>
                </a:solidFill>
                <a:effectLst>
                  <a:outerShdw blurRad="38100" dist="38100" dir="2700000" algn="tl">
                    <a:srgbClr val="000000">
                      <a:alpha val="43137"/>
                    </a:srgbClr>
                  </a:outerShdw>
                </a:effectLst>
                <a:latin typeface="Algerian" pitchFamily="82" charset="0"/>
                <a:ea typeface="Arimo" charset="0"/>
                <a:cs typeface="Arimo" charset="0"/>
              </a:rPr>
              <a:t>   Yaşadığın zorluklarda </a:t>
            </a:r>
          </a:p>
          <a:p>
            <a:pPr algn="ctr">
              <a:buNone/>
            </a:pPr>
            <a:r>
              <a:rPr lang="tr-TR" sz="2800" dirty="0" smtClean="0">
                <a:solidFill>
                  <a:srgbClr val="B05DC7"/>
                </a:solidFill>
                <a:effectLst>
                  <a:outerShdw blurRad="38100" dist="38100" dir="2700000" algn="tl">
                    <a:srgbClr val="000000">
                      <a:alpha val="43137"/>
                    </a:srgbClr>
                  </a:outerShdw>
                </a:effectLst>
                <a:latin typeface="Algerian" pitchFamily="82" charset="0"/>
                <a:ea typeface="Arimo" charset="0"/>
                <a:cs typeface="Arimo" charset="0"/>
              </a:rPr>
              <a:t>çevrende destek alabileceğin </a:t>
            </a:r>
          </a:p>
          <a:p>
            <a:pPr algn="ctr">
              <a:buNone/>
            </a:pPr>
            <a:r>
              <a:rPr lang="tr-TR" sz="2800" dirty="0" smtClean="0">
                <a:solidFill>
                  <a:srgbClr val="B05DC7"/>
                </a:solidFill>
                <a:effectLst>
                  <a:outerShdw blurRad="38100" dist="38100" dir="2700000" algn="tl">
                    <a:srgbClr val="000000">
                      <a:alpha val="43137"/>
                    </a:srgbClr>
                  </a:outerShdw>
                </a:effectLst>
                <a:latin typeface="Algerian" pitchFamily="82" charset="0"/>
                <a:ea typeface="Arimo" charset="0"/>
                <a:cs typeface="Arimo" charset="0"/>
              </a:rPr>
              <a:t>yetişkinler ve kuruluşlar</a:t>
            </a:r>
          </a:p>
          <a:p>
            <a:pPr algn="ctr">
              <a:buNone/>
            </a:pPr>
            <a:r>
              <a:rPr lang="tr-TR" sz="2800" dirty="0" smtClean="0">
                <a:solidFill>
                  <a:srgbClr val="B05DC7"/>
                </a:solidFill>
                <a:effectLst>
                  <a:outerShdw blurRad="38100" dist="38100" dir="2700000" algn="tl">
                    <a:srgbClr val="000000">
                      <a:alpha val="43137"/>
                    </a:srgbClr>
                  </a:outerShdw>
                </a:effectLst>
                <a:latin typeface="Algerian" pitchFamily="82" charset="0"/>
                <a:ea typeface="Arimo" charset="0"/>
                <a:cs typeface="Arimo" charset="0"/>
              </a:rPr>
              <a:t> her zaman vardır.</a:t>
            </a:r>
          </a:p>
          <a:p>
            <a:pPr>
              <a:buNone/>
            </a:pPr>
            <a:endParaRPr lang="en-US" dirty="0"/>
          </a:p>
          <a:p>
            <a:endParaRPr lang="en-US" dirty="0"/>
          </a:p>
        </p:txBody>
      </p:sp>
      <p:sp>
        <p:nvSpPr>
          <p:cNvPr id="3" name="Slide Number Placeholder 2">
            <a:extLst>
              <a:ext uri="{FF2B5EF4-FFF2-40B4-BE49-F238E27FC236}">
                <a16:creationId xmlns:a16="http://schemas.microsoft.com/office/drawing/2014/main" xmlns="" id="{F785354A-49B3-6FB4-DAF4-06FC9566C839}"/>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20</a:t>
            </a:fld>
            <a:endParaRPr lang="en-US" dirty="0"/>
          </a:p>
        </p:txBody>
      </p:sp>
      <p:sp>
        <p:nvSpPr>
          <p:cNvPr id="10" name="Freeform 5"/>
          <p:cNvSpPr/>
          <p:nvPr/>
        </p:nvSpPr>
        <p:spPr>
          <a:xfrm>
            <a:off x="7434650" y="2273643"/>
            <a:ext cx="3142734" cy="3076832"/>
          </a:xfrm>
          <a:custGeom>
            <a:avLst/>
            <a:gdLst/>
            <a:ahLst/>
            <a:cxnLst/>
            <a:rect l="l" t="t" r="r" b="b"/>
            <a:pathLst>
              <a:path w="4935641" h="5300017">
                <a:moveTo>
                  <a:pt x="0" y="0"/>
                </a:moveTo>
                <a:lnTo>
                  <a:pt x="4935641" y="0"/>
                </a:lnTo>
                <a:lnTo>
                  <a:pt x="4935641" y="5300017"/>
                </a:lnTo>
                <a:lnTo>
                  <a:pt x="0" y="5300017"/>
                </a:lnTo>
                <a:lnTo>
                  <a:pt x="0" y="0"/>
                </a:lnTo>
                <a:close/>
              </a:path>
            </a:pathLst>
          </a:custGeom>
          <a:blipFill>
            <a:blip r:embed="rId2"/>
            <a:stretch>
              <a:fillRect/>
            </a:stretch>
          </a:blipFill>
        </p:spPr>
      </p:sp>
    </p:spTree>
    <p:extLst>
      <p:ext uri="{BB962C8B-B14F-4D97-AF65-F5344CB8AC3E}">
        <p14:creationId xmlns:p14="http://schemas.microsoft.com/office/powerpoint/2010/main" val="2058503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31B0D7-DAD1-8AD2-F7B4-83A6863C81F5}"/>
              </a:ext>
            </a:extLst>
          </p:cNvPr>
          <p:cNvSpPr>
            <a:spLocks noGrp="1"/>
          </p:cNvSpPr>
          <p:nvPr>
            <p:ph type="title"/>
          </p:nvPr>
        </p:nvSpPr>
        <p:spPr>
          <a:xfrm>
            <a:off x="777240" y="365760"/>
            <a:ext cx="10890504"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DESTEK SİSTEMLERİ</a:t>
            </a:r>
            <a:endParaRPr lang="en-US"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E17D3A0F-8DE2-B626-823A-0F9F18E331A5}"/>
              </a:ext>
            </a:extLst>
          </p:cNvPr>
          <p:cNvSpPr>
            <a:spLocks noGrp="1"/>
          </p:cNvSpPr>
          <p:nvPr>
            <p:ph idx="1"/>
          </p:nvPr>
        </p:nvSpPr>
        <p:spPr>
          <a:xfrm>
            <a:off x="777240" y="2093976"/>
            <a:ext cx="5833872" cy="3776472"/>
          </a:xfrm>
        </p:spPr>
        <p:txBody>
          <a:bodyPr/>
          <a:lstStyle/>
          <a:p>
            <a:pPr marL="171438" lvl="0" indent="-171438" algn="just" defTabSz="685749">
              <a:spcBef>
                <a:spcPts val="750"/>
              </a:spcBef>
              <a:spcAft>
                <a:spcPts val="0"/>
              </a:spcAft>
              <a:buFont typeface="Wingdings" pitchFamily="2" charset="2"/>
              <a:buChar char="ü"/>
              <a:defRPr/>
            </a:pPr>
            <a:r>
              <a:rPr lang="tr-TR" dirty="0" smtClean="0"/>
              <a:t>  </a:t>
            </a:r>
            <a:r>
              <a:rPr lang="tr-TR" dirty="0" smtClean="0">
                <a:solidFill>
                  <a:sysClr val="windowText" lastClr="000000"/>
                </a:solidFill>
                <a:latin typeface="Calibri" panose="020F0502020204030204"/>
              </a:rPr>
              <a:t>Yaşadığınız olumsuz durumlarda arkadaşlarınızın desteğini alabilirsiniz.</a:t>
            </a:r>
          </a:p>
          <a:p>
            <a:pPr marL="171438" lvl="0" indent="-171438" algn="just" defTabSz="685749">
              <a:spcBef>
                <a:spcPts val="750"/>
              </a:spcBef>
              <a:spcAft>
                <a:spcPts val="0"/>
              </a:spcAft>
              <a:buFont typeface="Wingdings" pitchFamily="2" charset="2"/>
              <a:buChar char="ü"/>
              <a:defRPr/>
            </a:pPr>
            <a:r>
              <a:rPr lang="tr-TR" dirty="0" smtClean="0">
                <a:solidFill>
                  <a:sysClr val="windowText" lastClr="000000"/>
                </a:solidFill>
                <a:latin typeface="Calibri" panose="020F0502020204030204"/>
              </a:rPr>
              <a:t> Arkadaşınızın ihtiyacı varsa  arkadaşlarınıza destek olabilirsiniz.</a:t>
            </a:r>
          </a:p>
          <a:p>
            <a:pPr marL="171438" lvl="0" indent="-171438" algn="just" defTabSz="685749">
              <a:spcBef>
                <a:spcPts val="750"/>
              </a:spcBef>
              <a:spcAft>
                <a:spcPts val="0"/>
              </a:spcAft>
              <a:buFont typeface="Wingdings" pitchFamily="2" charset="2"/>
              <a:buChar char="ü"/>
              <a:defRPr/>
            </a:pPr>
            <a:r>
              <a:rPr lang="tr-TR" dirty="0" smtClean="0">
                <a:solidFill>
                  <a:sysClr val="windowText" lastClr="000000"/>
                </a:solidFill>
                <a:latin typeface="Calibri" panose="020F0502020204030204"/>
              </a:rPr>
              <a:t> Başınıza gelen olumsuz durumları ailenizle paylaşabilir ve onlardan yardım alabilirsiniz.</a:t>
            </a:r>
          </a:p>
          <a:p>
            <a:pPr marL="171438" lvl="0" indent="-171438" algn="just" defTabSz="685749">
              <a:spcBef>
                <a:spcPts val="750"/>
              </a:spcBef>
              <a:spcAft>
                <a:spcPts val="0"/>
              </a:spcAft>
              <a:buFont typeface="Wingdings" pitchFamily="2" charset="2"/>
              <a:buChar char="ü"/>
              <a:defRPr/>
            </a:pPr>
            <a:r>
              <a:rPr lang="tr-TR" dirty="0" smtClean="0">
                <a:solidFill>
                  <a:sysClr val="windowText" lastClr="000000"/>
                </a:solidFill>
                <a:latin typeface="Calibri" panose="020F0502020204030204"/>
              </a:rPr>
              <a:t> Tek başınıza halledemediğiniz konularda öğretmenlerinizden ve okul idarecilerinden yardım isteyebilirsiniz.</a:t>
            </a:r>
          </a:p>
          <a:p>
            <a:pPr marL="171438" lvl="0" indent="-171438" algn="just" defTabSz="685749">
              <a:spcBef>
                <a:spcPts val="750"/>
              </a:spcBef>
              <a:spcAft>
                <a:spcPts val="0"/>
              </a:spcAft>
              <a:buFont typeface="Wingdings" pitchFamily="2" charset="2"/>
              <a:buChar char="ü"/>
              <a:defRPr/>
            </a:pPr>
            <a:r>
              <a:rPr lang="tr-TR" dirty="0" smtClean="0">
                <a:solidFill>
                  <a:sysClr val="windowText" lastClr="000000"/>
                </a:solidFill>
                <a:latin typeface="Calibri" panose="020F0502020204030204"/>
              </a:rPr>
              <a:t> Başa çıkmakta zorlandığınız durumlarda Rehberlik Servisinden destek alabilirsiniz. </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xmlns="" id="{F785354A-49B3-6FB4-DAF4-06FC9566C839}"/>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21</a:t>
            </a:fld>
            <a:endParaRPr lang="en-US" dirty="0"/>
          </a:p>
        </p:txBody>
      </p:sp>
      <p:pic>
        <p:nvPicPr>
          <p:cNvPr id="6" name="20.jpg" descr="20.jpg"/>
          <p:cNvPicPr>
            <a:picLocks noChangeAspect="1"/>
          </p:cNvPicPr>
          <p:nvPr/>
        </p:nvPicPr>
        <p:blipFill>
          <a:blip r:embed="rId2">
            <a:extLst/>
          </a:blip>
          <a:stretch>
            <a:fillRect/>
          </a:stretch>
        </p:blipFill>
        <p:spPr>
          <a:xfrm>
            <a:off x="7784145" y="2065858"/>
            <a:ext cx="4407855" cy="2479418"/>
          </a:xfrm>
          <a:prstGeom prst="rect">
            <a:avLst/>
          </a:prstGeom>
          <a:ln w="12700">
            <a:miter lim="400000"/>
          </a:ln>
        </p:spPr>
      </p:pic>
      <p:pic>
        <p:nvPicPr>
          <p:cNvPr id="8" name="Picture Placeholder 5" descr="Picture Placeholder 5"/>
          <p:cNvPicPr>
            <a:picLocks noChangeAspect="1"/>
          </p:cNvPicPr>
          <p:nvPr/>
        </p:nvPicPr>
        <p:blipFill>
          <a:blip r:embed="rId3">
            <a:extLst/>
          </a:blip>
          <a:srcRect l="27054" r="27054"/>
          <a:stretch>
            <a:fillRect/>
          </a:stretch>
        </p:blipFill>
        <p:spPr>
          <a:xfrm>
            <a:off x="6609659" y="3973864"/>
            <a:ext cx="2352988" cy="2884136"/>
          </a:xfrm>
          <a:prstGeom prst="rect">
            <a:avLst/>
          </a:prstGeom>
        </p:spPr>
      </p:pic>
    </p:spTree>
    <p:extLst>
      <p:ext uri="{BB962C8B-B14F-4D97-AF65-F5344CB8AC3E}">
        <p14:creationId xmlns:p14="http://schemas.microsoft.com/office/powerpoint/2010/main" val="2058503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31B0D7-DAD1-8AD2-F7B4-83A6863C81F5}"/>
              </a:ext>
            </a:extLst>
          </p:cNvPr>
          <p:cNvSpPr>
            <a:spLocks noGrp="1"/>
          </p:cNvSpPr>
          <p:nvPr>
            <p:ph type="title"/>
          </p:nvPr>
        </p:nvSpPr>
        <p:spPr>
          <a:xfrm>
            <a:off x="777240" y="365760"/>
            <a:ext cx="10890504"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DESTEK SİSTEMLERİ</a:t>
            </a:r>
            <a:endParaRPr lang="en-US"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E17D3A0F-8DE2-B626-823A-0F9F18E331A5}"/>
              </a:ext>
            </a:extLst>
          </p:cNvPr>
          <p:cNvSpPr>
            <a:spLocks noGrp="1"/>
          </p:cNvSpPr>
          <p:nvPr>
            <p:ph idx="1"/>
          </p:nvPr>
        </p:nvSpPr>
        <p:spPr>
          <a:xfrm>
            <a:off x="777240" y="2093976"/>
            <a:ext cx="5833872" cy="3776472"/>
          </a:xfrm>
        </p:spPr>
        <p:txBody>
          <a:bodyPr>
            <a:normAutofit fontScale="70000" lnSpcReduction="20000"/>
          </a:bodyPr>
          <a:lstStyle/>
          <a:p>
            <a:pPr>
              <a:lnSpc>
                <a:spcPct val="120000"/>
              </a:lnSpc>
              <a:buNone/>
            </a:pPr>
            <a:r>
              <a:rPr lang="tr-TR" dirty="0" smtClean="0">
                <a:solidFill>
                  <a:srgbClr val="4A5656"/>
                </a:solidFill>
                <a:latin typeface="Arimo"/>
                <a:ea typeface="Arimo"/>
                <a:cs typeface="Arimo"/>
                <a:sym typeface="Arimo"/>
              </a:rPr>
              <a:t>         </a:t>
            </a:r>
            <a:r>
              <a:rPr lang="en-US" dirty="0" smtClean="0">
                <a:solidFill>
                  <a:srgbClr val="4A5656"/>
                </a:solidFill>
                <a:latin typeface="Arimo"/>
                <a:ea typeface="Arimo"/>
                <a:cs typeface="Arimo"/>
                <a:sym typeface="Arimo"/>
              </a:rPr>
              <a:t>112 </a:t>
            </a:r>
            <a:r>
              <a:rPr lang="en-US" dirty="0" err="1" smtClean="0">
                <a:solidFill>
                  <a:srgbClr val="4A5656"/>
                </a:solidFill>
                <a:latin typeface="Arimo"/>
                <a:ea typeface="Arimo"/>
                <a:cs typeface="Arimo"/>
                <a:sym typeface="Arimo"/>
              </a:rPr>
              <a:t>Acil</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Çağrı</a:t>
            </a:r>
            <a:endParaRPr lang="tr-TR" dirty="0" smtClean="0">
              <a:solidFill>
                <a:srgbClr val="4A5656"/>
              </a:solidFill>
              <a:latin typeface="Arimo"/>
              <a:ea typeface="Arimo"/>
              <a:cs typeface="Arimo"/>
              <a:sym typeface="Arimo"/>
            </a:endParaRPr>
          </a:p>
          <a:p>
            <a:pPr>
              <a:lnSpc>
                <a:spcPct val="120000"/>
              </a:lnSpc>
              <a:buNone/>
            </a:pPr>
            <a:r>
              <a:rPr lang="tr-TR"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Alo</a:t>
            </a:r>
            <a:r>
              <a:rPr lang="en-US" dirty="0" smtClean="0">
                <a:solidFill>
                  <a:srgbClr val="4A5656"/>
                </a:solidFill>
                <a:latin typeface="Arimo"/>
                <a:ea typeface="Arimo"/>
                <a:cs typeface="Arimo"/>
                <a:sym typeface="Arimo"/>
              </a:rPr>
              <a:t> 183 </a:t>
            </a:r>
            <a:r>
              <a:rPr lang="en-US" dirty="0" err="1" smtClean="0">
                <a:solidFill>
                  <a:srgbClr val="4A5656"/>
                </a:solidFill>
                <a:latin typeface="Arimo"/>
                <a:ea typeface="Arimo"/>
                <a:cs typeface="Arimo"/>
                <a:sym typeface="Arimo"/>
              </a:rPr>
              <a:t>Sosyal</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Destek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Hattı</a:t>
            </a:r>
            <a:endParaRPr lang="tr-TR" dirty="0" smtClean="0">
              <a:solidFill>
                <a:srgbClr val="4A5656"/>
              </a:solidFill>
              <a:latin typeface="Arimo"/>
              <a:ea typeface="Arimo"/>
              <a:cs typeface="Arimo"/>
              <a:sym typeface="Arimo"/>
            </a:endParaRPr>
          </a:p>
          <a:p>
            <a:pPr>
              <a:lnSpc>
                <a:spcPct val="120000"/>
              </a:lnSpc>
              <a:buNone/>
            </a:pPr>
            <a:r>
              <a:rPr lang="tr-TR"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Kolluk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Birimleri</a:t>
            </a:r>
            <a:r>
              <a:rPr lang="en-US" dirty="0" smtClean="0">
                <a:solidFill>
                  <a:srgbClr val="4A5656"/>
                </a:solidFill>
                <a:latin typeface="Arimo"/>
                <a:ea typeface="Arimo"/>
                <a:cs typeface="Arimo"/>
                <a:sym typeface="Arimo"/>
              </a:rPr>
              <a:t> (Polis / </a:t>
            </a:r>
            <a:r>
              <a:rPr lang="en-US" dirty="0" err="1" smtClean="0">
                <a:solidFill>
                  <a:srgbClr val="4A5656"/>
                </a:solidFill>
                <a:latin typeface="Arimo"/>
                <a:ea typeface="Arimo"/>
                <a:cs typeface="Arimo"/>
                <a:sym typeface="Arimo"/>
              </a:rPr>
              <a:t>Jandarma</a:t>
            </a:r>
            <a:r>
              <a:rPr lang="en-US" dirty="0" smtClean="0">
                <a:solidFill>
                  <a:srgbClr val="4A5656"/>
                </a:solidFill>
                <a:latin typeface="Arimo"/>
                <a:ea typeface="Arimo"/>
                <a:cs typeface="Arimo"/>
                <a:sym typeface="Arimo"/>
              </a:rPr>
              <a:t>)</a:t>
            </a:r>
            <a:endParaRPr lang="tr-TR" dirty="0" smtClean="0">
              <a:solidFill>
                <a:srgbClr val="4A5656"/>
              </a:solidFill>
              <a:latin typeface="Arimo"/>
              <a:ea typeface="Arimo"/>
              <a:cs typeface="Arimo"/>
              <a:sym typeface="Arimo"/>
            </a:endParaRPr>
          </a:p>
          <a:p>
            <a:pPr>
              <a:lnSpc>
                <a:spcPct val="120000"/>
              </a:lnSpc>
              <a:buNone/>
            </a:pPr>
            <a:r>
              <a:rPr lang="tr-TR"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Sağlık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Kuruluşları</a:t>
            </a:r>
            <a:endParaRPr lang="tr-TR" dirty="0" smtClean="0">
              <a:solidFill>
                <a:srgbClr val="4A5656"/>
              </a:solidFill>
              <a:latin typeface="Arimo"/>
              <a:ea typeface="Arimo"/>
              <a:cs typeface="Arimo"/>
              <a:sym typeface="Arimo"/>
            </a:endParaRPr>
          </a:p>
          <a:p>
            <a:pPr>
              <a:lnSpc>
                <a:spcPct val="120000"/>
              </a:lnSpc>
              <a:buNone/>
            </a:pPr>
            <a:r>
              <a:rPr lang="tr-TR"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Adli</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Kurumlar</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Cumhuriyet</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Başsavcılığı</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Aile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Mahkemeleri</a:t>
            </a:r>
            <a:r>
              <a:rPr lang="en-US" dirty="0" smtClean="0">
                <a:solidFill>
                  <a:srgbClr val="4A5656"/>
                </a:solidFill>
                <a:latin typeface="Arimo"/>
                <a:ea typeface="Arimo"/>
                <a:cs typeface="Arimo"/>
                <a:sym typeface="Arimo"/>
              </a:rPr>
              <a:t>)</a:t>
            </a:r>
          </a:p>
          <a:p>
            <a:pPr>
              <a:lnSpc>
                <a:spcPct val="120000"/>
              </a:lnSpc>
              <a:buNone/>
            </a:pPr>
            <a:r>
              <a:rPr lang="tr-TR" dirty="0" smtClean="0">
                <a:solidFill>
                  <a:srgbClr val="4A5656"/>
                </a:solidFill>
                <a:latin typeface="Arimo"/>
                <a:ea typeface="Arimo"/>
                <a:cs typeface="Arimo"/>
                <a:sym typeface="Arimo"/>
              </a:rPr>
              <a:t>           </a:t>
            </a:r>
            <a:r>
              <a:rPr lang="en-US" dirty="0" smtClean="0">
                <a:solidFill>
                  <a:srgbClr val="4A5656"/>
                </a:solidFill>
                <a:latin typeface="Arimo"/>
                <a:ea typeface="Arimo"/>
                <a:cs typeface="Arimo"/>
                <a:sym typeface="Arimo"/>
              </a:rPr>
              <a:t>KADES (</a:t>
            </a:r>
            <a:r>
              <a:rPr lang="en-US" dirty="0" err="1" smtClean="0">
                <a:solidFill>
                  <a:srgbClr val="4A5656"/>
                </a:solidFill>
                <a:latin typeface="Arimo"/>
                <a:ea typeface="Arimo"/>
                <a:cs typeface="Arimo"/>
                <a:sym typeface="Arimo"/>
              </a:rPr>
              <a:t>Kadın</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Acil</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Destek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Uygulaması</a:t>
            </a:r>
            <a:r>
              <a:rPr lang="en-US" dirty="0" smtClean="0">
                <a:solidFill>
                  <a:srgbClr val="4A5656"/>
                </a:solidFill>
                <a:latin typeface="Arimo"/>
                <a:ea typeface="Arimo"/>
                <a:cs typeface="Arimo"/>
                <a:sym typeface="Arimo"/>
              </a:rPr>
              <a:t>)</a:t>
            </a:r>
          </a:p>
          <a:p>
            <a:pPr>
              <a:buNone/>
            </a:pPr>
            <a:endParaRPr lang="tr-TR" dirty="0" smtClean="0">
              <a:solidFill>
                <a:srgbClr val="4A5656"/>
              </a:solidFill>
              <a:latin typeface="Arimo"/>
              <a:ea typeface="Arimo"/>
              <a:cs typeface="Arimo"/>
              <a:sym typeface="Arimo"/>
            </a:endParaRPr>
          </a:p>
          <a:p>
            <a:pPr>
              <a:buNone/>
            </a:pPr>
            <a:endParaRPr lang="en-US" dirty="0"/>
          </a:p>
          <a:p>
            <a:endParaRPr lang="en-US" dirty="0"/>
          </a:p>
        </p:txBody>
      </p:sp>
      <p:sp>
        <p:nvSpPr>
          <p:cNvPr id="3" name="Slide Number Placeholder 2">
            <a:extLst>
              <a:ext uri="{FF2B5EF4-FFF2-40B4-BE49-F238E27FC236}">
                <a16:creationId xmlns:a16="http://schemas.microsoft.com/office/drawing/2014/main" xmlns="" id="{F785354A-49B3-6FB4-DAF4-06FC9566C839}"/>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22</a:t>
            </a:fld>
            <a:endParaRPr lang="en-US" dirty="0"/>
          </a:p>
        </p:txBody>
      </p:sp>
      <p:pic>
        <p:nvPicPr>
          <p:cNvPr id="15" name="14 İçerik Yer Tutucusu" descr="WhatsApp Image 2024-10-10 at 00.02.48.jpeg"/>
          <p:cNvPicPr>
            <a:picLocks noGrp="1" noChangeAspect="1"/>
          </p:cNvPicPr>
          <p:nvPr>
            <p:ph idx="13"/>
          </p:nvPr>
        </p:nvPicPr>
        <p:blipFill>
          <a:blip r:embed="rId2"/>
          <a:stretch>
            <a:fillRect/>
          </a:stretch>
        </p:blipFill>
        <p:spPr>
          <a:xfrm>
            <a:off x="7172671" y="2078181"/>
            <a:ext cx="1893904" cy="1463041"/>
          </a:xfrm>
        </p:spPr>
      </p:pic>
      <p:sp>
        <p:nvSpPr>
          <p:cNvPr id="9" name="8 Sağ Ok"/>
          <p:cNvSpPr/>
          <p:nvPr/>
        </p:nvSpPr>
        <p:spPr>
          <a:xfrm>
            <a:off x="902043" y="2137720"/>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Sağ Ok"/>
          <p:cNvSpPr/>
          <p:nvPr/>
        </p:nvSpPr>
        <p:spPr>
          <a:xfrm>
            <a:off x="943232" y="2722605"/>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Sağ Ok"/>
          <p:cNvSpPr/>
          <p:nvPr/>
        </p:nvSpPr>
        <p:spPr>
          <a:xfrm>
            <a:off x="947351" y="3282779"/>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Sağ Ok"/>
          <p:cNvSpPr/>
          <p:nvPr/>
        </p:nvSpPr>
        <p:spPr>
          <a:xfrm>
            <a:off x="963827" y="3855309"/>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ağ Ok"/>
          <p:cNvSpPr/>
          <p:nvPr/>
        </p:nvSpPr>
        <p:spPr>
          <a:xfrm>
            <a:off x="980303" y="4403125"/>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Sağ Ok"/>
          <p:cNvSpPr/>
          <p:nvPr/>
        </p:nvSpPr>
        <p:spPr>
          <a:xfrm>
            <a:off x="972064" y="4988011"/>
            <a:ext cx="358346" cy="210065"/>
          </a:xfrm>
          <a:prstGeom prst="rightArrow">
            <a:avLst/>
          </a:prstGeom>
          <a:solidFill>
            <a:srgbClr val="DE6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15 Resim" descr="WhatsApp Image 2024-10-10 at 00.04.12.jpeg"/>
          <p:cNvPicPr>
            <a:picLocks noChangeAspect="1"/>
          </p:cNvPicPr>
          <p:nvPr/>
        </p:nvPicPr>
        <p:blipFill>
          <a:blip r:embed="rId3"/>
          <a:stretch>
            <a:fillRect/>
          </a:stretch>
        </p:blipFill>
        <p:spPr>
          <a:xfrm>
            <a:off x="6960685" y="4837467"/>
            <a:ext cx="2615577" cy="2020533"/>
          </a:xfrm>
          <a:prstGeom prst="rect">
            <a:avLst/>
          </a:prstGeom>
        </p:spPr>
      </p:pic>
      <p:pic>
        <p:nvPicPr>
          <p:cNvPr id="17" name="16 Resim" descr="WhatsApp Image 2024-10-10 at 00.05.14.jpeg"/>
          <p:cNvPicPr>
            <a:picLocks noChangeAspect="1"/>
          </p:cNvPicPr>
          <p:nvPr/>
        </p:nvPicPr>
        <p:blipFill>
          <a:blip r:embed="rId4"/>
          <a:stretch>
            <a:fillRect/>
          </a:stretch>
        </p:blipFill>
        <p:spPr>
          <a:xfrm>
            <a:off x="9326880" y="3081901"/>
            <a:ext cx="2865120" cy="2213305"/>
          </a:xfrm>
          <a:prstGeom prst="rect">
            <a:avLst/>
          </a:prstGeom>
        </p:spPr>
      </p:pic>
    </p:spTree>
    <p:extLst>
      <p:ext uri="{BB962C8B-B14F-4D97-AF65-F5344CB8AC3E}">
        <p14:creationId xmlns:p14="http://schemas.microsoft.com/office/powerpoint/2010/main" val="2058503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180B411-C43A-6F9F-4E0A-2D77669726BB}"/>
              </a:ext>
            </a:extLst>
          </p:cNvPr>
          <p:cNvSpPr>
            <a:spLocks noGrp="1"/>
          </p:cNvSpPr>
          <p:nvPr>
            <p:ph type="title"/>
          </p:nvPr>
        </p:nvSpPr>
        <p:spPr>
          <a:xfrm>
            <a:off x="5632704" y="795528"/>
            <a:ext cx="6099048" cy="5120640"/>
          </a:xfrm>
        </p:spPr>
        <p:txBody>
          <a:bodyPr/>
          <a:lstStyle/>
          <a:p>
            <a:pPr algn="ctr"/>
            <a:r>
              <a:rPr lang="tr-TR" sz="4400" b="1" dirty="0" smtClean="0">
                <a:solidFill>
                  <a:schemeClr val="accent1">
                    <a:lumMod val="75000"/>
                  </a:schemeClr>
                </a:solidFill>
                <a:latin typeface="Segoe UI Black" pitchFamily="34" charset="0"/>
                <a:ea typeface="Segoe UI Black" pitchFamily="34" charset="0"/>
              </a:rPr>
              <a:t>HAKLARIMIZ NELER?</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pic>
        <p:nvPicPr>
          <p:cNvPr id="9" name="8 Resim" descr="WhatsApp Image 2024-10-09 at 23.51.46.jpeg"/>
          <p:cNvPicPr>
            <a:picLocks noChangeAspect="1"/>
          </p:cNvPicPr>
          <p:nvPr/>
        </p:nvPicPr>
        <p:blipFill>
          <a:blip r:embed="rId2"/>
          <a:stretch>
            <a:fillRect/>
          </a:stretch>
        </p:blipFill>
        <p:spPr>
          <a:xfrm>
            <a:off x="0" y="2017456"/>
            <a:ext cx="5469775" cy="4225401"/>
          </a:xfrm>
          <a:prstGeom prst="rect">
            <a:avLst/>
          </a:prstGeom>
        </p:spPr>
      </p:pic>
    </p:spTree>
    <p:extLst>
      <p:ext uri="{BB962C8B-B14F-4D97-AF65-F5344CB8AC3E}">
        <p14:creationId xmlns:p14="http://schemas.microsoft.com/office/powerpoint/2010/main" val="3087350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307683" y="1136823"/>
            <a:ext cx="3819474" cy="5056878"/>
          </a:xfrm>
        </p:spPr>
        <p:txBody>
          <a:bodyPr>
            <a:normAutofit/>
          </a:bodyPr>
          <a:lstStyle/>
          <a:p>
            <a:pPr algn="ctr"/>
            <a:r>
              <a:rPr lang="tr-TR" sz="4000" b="1" dirty="0" smtClean="0">
                <a:solidFill>
                  <a:schemeClr val="accent1">
                    <a:lumMod val="75000"/>
                  </a:schemeClr>
                </a:solidFill>
                <a:latin typeface="Arimo"/>
                <a:ea typeface="Arimo"/>
                <a:cs typeface="Arimo"/>
                <a:sym typeface="Arimo"/>
              </a:rPr>
              <a:t>HAKLARIMIZI</a:t>
            </a:r>
            <a:br>
              <a:rPr lang="tr-TR" sz="4000" b="1" dirty="0" smtClean="0">
                <a:solidFill>
                  <a:schemeClr val="accent1">
                    <a:lumMod val="75000"/>
                  </a:schemeClr>
                </a:solidFill>
                <a:latin typeface="Arimo"/>
                <a:ea typeface="Arimo"/>
                <a:cs typeface="Arimo"/>
                <a:sym typeface="Arimo"/>
              </a:rPr>
            </a:br>
            <a:r>
              <a:rPr lang="tr-TR" sz="4000" b="1" dirty="0" smtClean="0">
                <a:solidFill>
                  <a:schemeClr val="accent1">
                    <a:lumMod val="75000"/>
                  </a:schemeClr>
                </a:solidFill>
                <a:latin typeface="Arimo"/>
                <a:ea typeface="Arimo"/>
                <a:cs typeface="Arimo"/>
                <a:sym typeface="Arimo"/>
              </a:rPr>
              <a:t> TANIYALIM</a:t>
            </a:r>
            <a:r>
              <a:rPr lang="en-US" sz="4000" dirty="0" smtClean="0">
                <a:solidFill>
                  <a:srgbClr val="4A5656"/>
                </a:solidFill>
                <a:latin typeface="Arimo"/>
                <a:ea typeface="Arimo"/>
                <a:cs typeface="Arimo"/>
                <a:sym typeface="Arimo"/>
              </a:rPr>
              <a:t/>
            </a:r>
            <a:br>
              <a:rPr lang="en-US" sz="4000" dirty="0" smtClean="0">
                <a:solidFill>
                  <a:srgbClr val="4A5656"/>
                </a:solidFill>
                <a:latin typeface="Arimo"/>
                <a:ea typeface="Arimo"/>
                <a:cs typeface="Arimo"/>
                <a:sym typeface="Arimo"/>
              </a:rPr>
            </a:br>
            <a:endParaRPr lang="en-US" sz="4000" b="1" dirty="0">
              <a:solidFill>
                <a:schemeClr val="accent1">
                  <a:lumMod val="75000"/>
                </a:schemeClr>
              </a:solidFill>
              <a:latin typeface="Segoe UI Black" pitchFamily="34" charset="0"/>
              <a:ea typeface="Segoe UI Black" pitchFamily="34" charset="0"/>
            </a:endParaRPr>
          </a:p>
        </p:txBody>
      </p:sp>
      <p:sp>
        <p:nvSpPr>
          <p:cNvPr id="5" name="Content Placeholder 4">
            <a:extLst>
              <a:ext uri="{FF2B5EF4-FFF2-40B4-BE49-F238E27FC236}">
                <a16:creationId xmlns:a16="http://schemas.microsoft.com/office/drawing/2014/main" xmlns="" id="{26C3EB53-F5A8-F2BE-C684-067C8F8AA61A}"/>
              </a:ext>
            </a:extLst>
          </p:cNvPr>
          <p:cNvSpPr>
            <a:spLocks noGrp="1"/>
          </p:cNvSpPr>
          <p:nvPr>
            <p:ph idx="1"/>
          </p:nvPr>
        </p:nvSpPr>
        <p:spPr>
          <a:xfrm>
            <a:off x="4361935" y="1161288"/>
            <a:ext cx="6252519" cy="4980020"/>
          </a:xfrm>
        </p:spPr>
        <p:txBody>
          <a:bodyPr>
            <a:normAutofit/>
          </a:bodyPr>
          <a:lstStyle/>
          <a:p>
            <a:pPr marL="690879" lvl="1" indent="-345439" algn="ctr">
              <a:lnSpc>
                <a:spcPts val="3455"/>
              </a:lnSpc>
              <a:buNone/>
            </a:pPr>
            <a:r>
              <a:rPr lang="en-US" b="1" u="sng" dirty="0" err="1" smtClean="0">
                <a:solidFill>
                  <a:schemeClr val="accent1">
                    <a:lumMod val="75000"/>
                  </a:schemeClr>
                </a:solidFill>
                <a:latin typeface="Arimo Bold"/>
                <a:ea typeface="Arimo Bold"/>
                <a:cs typeface="Arimo Bold"/>
                <a:sym typeface="Arimo Bold"/>
              </a:rPr>
              <a:t>Yaşam</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Hakkı</a:t>
            </a:r>
            <a:endParaRPr lang="tr-TR" b="1" u="sng" dirty="0" smtClean="0">
              <a:solidFill>
                <a:schemeClr val="accent1">
                  <a:lumMod val="75000"/>
                </a:schemeClr>
              </a:solidFill>
              <a:latin typeface="Arimo Bold"/>
              <a:ea typeface="Arimo Bold"/>
              <a:cs typeface="Arimo Bold"/>
              <a:sym typeface="Arimo Bold"/>
            </a:endParaRPr>
          </a:p>
          <a:p>
            <a:pPr marL="690879" lvl="1" indent="-345439" algn="ctr">
              <a:lnSpc>
                <a:spcPts val="3455"/>
              </a:lnSpc>
              <a:buNone/>
            </a:pPr>
            <a:r>
              <a:rPr lang="en-US" dirty="0" smtClean="0">
                <a:solidFill>
                  <a:srgbClr val="4A5656"/>
                </a:solidFill>
                <a:latin typeface="Arimo"/>
                <a:ea typeface="Arimo"/>
                <a:cs typeface="Arimo"/>
                <a:sym typeface="Arimo"/>
              </a:rPr>
              <a:t>Her </a:t>
            </a:r>
            <a:r>
              <a:rPr lang="en-US" dirty="0" err="1" smtClean="0">
                <a:solidFill>
                  <a:srgbClr val="4A5656"/>
                </a:solidFill>
                <a:latin typeface="Arimo"/>
                <a:ea typeface="Arimo"/>
                <a:cs typeface="Arimo"/>
                <a:sym typeface="Arimo"/>
              </a:rPr>
              <a:t>birey</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yaşamını</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sürdürme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hakkına</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sahiptir</a:t>
            </a:r>
            <a:r>
              <a:rPr lang="en-US" dirty="0" smtClean="0">
                <a:solidFill>
                  <a:srgbClr val="4A5656"/>
                </a:solidFill>
                <a:latin typeface="Arimo"/>
                <a:ea typeface="Arimo"/>
                <a:cs typeface="Arimo"/>
                <a:sym typeface="Arimo"/>
              </a:rPr>
              <a:t>.</a:t>
            </a:r>
            <a:endParaRPr lang="tr-TR" dirty="0" smtClean="0">
              <a:solidFill>
                <a:srgbClr val="4A5656"/>
              </a:solidFill>
              <a:latin typeface="Arimo"/>
              <a:ea typeface="Arimo"/>
              <a:cs typeface="Arimo"/>
              <a:sym typeface="Arimo"/>
            </a:endParaRPr>
          </a:p>
          <a:p>
            <a:pPr marL="690879" lvl="1" indent="-345439" algn="ctr">
              <a:lnSpc>
                <a:spcPts val="3455"/>
              </a:lnSpc>
              <a:buNone/>
            </a:pP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Hiç</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kimse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keyfi</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olarak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öldürülemez</a:t>
            </a:r>
            <a:r>
              <a:rPr lang="en-US" dirty="0" smtClean="0">
                <a:solidFill>
                  <a:srgbClr val="4A5656"/>
                </a:solidFill>
                <a:latin typeface="Arimo"/>
                <a:ea typeface="Arimo"/>
                <a:cs typeface="Arimo"/>
                <a:sym typeface="Arimo"/>
              </a:rPr>
              <a:t>.</a:t>
            </a:r>
          </a:p>
          <a:p>
            <a:pPr marL="690879" lvl="1" indent="-345439" algn="ctr">
              <a:lnSpc>
                <a:spcPts val="3455"/>
              </a:lnSpc>
              <a:buNone/>
            </a:pPr>
            <a:r>
              <a:rPr lang="en-US" b="1" u="sng" dirty="0" err="1" smtClean="0">
                <a:solidFill>
                  <a:schemeClr val="accent1">
                    <a:lumMod val="75000"/>
                  </a:schemeClr>
                </a:solidFill>
                <a:latin typeface="Arimo Bold"/>
                <a:ea typeface="Arimo Bold"/>
                <a:cs typeface="Arimo Bold"/>
                <a:sym typeface="Arimo Bold"/>
              </a:rPr>
              <a:t>Özgürlük</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ve</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Güvenlik</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Hakkı</a:t>
            </a:r>
            <a:r>
              <a:rPr lang="en-US" b="1" u="sng" dirty="0" smtClean="0">
                <a:solidFill>
                  <a:schemeClr val="accent1">
                    <a:lumMod val="75000"/>
                  </a:schemeClr>
                </a:solidFill>
                <a:latin typeface="Arimo Bold"/>
                <a:ea typeface="Arimo Bold"/>
                <a:cs typeface="Arimo Bold"/>
                <a:sym typeface="Arimo Bold"/>
              </a:rPr>
              <a:t> </a:t>
            </a:r>
            <a:endParaRPr lang="tr-TR" b="1" u="sng" dirty="0" smtClean="0">
              <a:solidFill>
                <a:schemeClr val="accent1">
                  <a:lumMod val="75000"/>
                </a:schemeClr>
              </a:solidFill>
              <a:latin typeface="Arimo Bold"/>
              <a:ea typeface="Arimo Bold"/>
              <a:cs typeface="Arimo Bold"/>
              <a:sym typeface="Arimo Bold"/>
            </a:endParaRPr>
          </a:p>
          <a:p>
            <a:pPr marL="690879" lvl="1" indent="-345439" algn="ctr">
              <a:lnSpc>
                <a:spcPts val="3455"/>
              </a:lnSpc>
              <a:buNone/>
            </a:pPr>
            <a:r>
              <a:rPr lang="en-US" dirty="0" smtClean="0">
                <a:solidFill>
                  <a:srgbClr val="4A5656"/>
                </a:solidFill>
                <a:latin typeface="Arimo"/>
                <a:ea typeface="Arimo"/>
                <a:cs typeface="Arimo"/>
                <a:sym typeface="Arimo"/>
              </a:rPr>
              <a:t>Her </a:t>
            </a:r>
            <a:r>
              <a:rPr lang="en-US" dirty="0" err="1" smtClean="0">
                <a:solidFill>
                  <a:srgbClr val="4A5656"/>
                </a:solidFill>
                <a:latin typeface="Arimo"/>
                <a:ea typeface="Arimo"/>
                <a:cs typeface="Arimo"/>
                <a:sym typeface="Arimo"/>
              </a:rPr>
              <a:t>birey</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hür</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ve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güvenli</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bir</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şekilde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yaşama</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hakkına</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sahiptir</a:t>
            </a:r>
            <a:r>
              <a:rPr lang="en-US" dirty="0" smtClean="0">
                <a:solidFill>
                  <a:srgbClr val="4A5656"/>
                </a:solidFill>
                <a:latin typeface="Arimo"/>
                <a:ea typeface="Arimo"/>
                <a:cs typeface="Arimo"/>
                <a:sym typeface="Arimo"/>
              </a:rPr>
              <a:t>.</a:t>
            </a:r>
          </a:p>
          <a:p>
            <a:pPr marL="690879" lvl="1" indent="-345439" algn="ctr">
              <a:lnSpc>
                <a:spcPts val="3455"/>
              </a:lnSpc>
              <a:buNone/>
            </a:pPr>
            <a:r>
              <a:rPr lang="en-US" b="1" u="sng" dirty="0" err="1" smtClean="0">
                <a:solidFill>
                  <a:schemeClr val="accent1">
                    <a:lumMod val="75000"/>
                  </a:schemeClr>
                </a:solidFill>
                <a:latin typeface="Arimo Bold"/>
                <a:ea typeface="Arimo Bold"/>
                <a:cs typeface="Arimo Bold"/>
                <a:sym typeface="Arimo Bold"/>
              </a:rPr>
              <a:t>İşkence</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ve</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İnsanlık</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Dışı</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Muameleye</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Karşı</a:t>
            </a:r>
            <a:r>
              <a:rPr lang="en-US" b="1" u="sng" dirty="0" smtClean="0">
                <a:solidFill>
                  <a:schemeClr val="accent1">
                    <a:lumMod val="75000"/>
                  </a:schemeClr>
                </a:solidFill>
                <a:latin typeface="Arimo Bold"/>
                <a:ea typeface="Arimo Bold"/>
                <a:cs typeface="Arimo Bold"/>
                <a:sym typeface="Arimo Bold"/>
              </a:rPr>
              <a:t> </a:t>
            </a:r>
            <a:r>
              <a:rPr lang="en-US" b="1" u="sng" dirty="0" err="1" smtClean="0">
                <a:solidFill>
                  <a:schemeClr val="accent1">
                    <a:lumMod val="75000"/>
                  </a:schemeClr>
                </a:solidFill>
                <a:latin typeface="Arimo Bold"/>
                <a:ea typeface="Arimo Bold"/>
                <a:cs typeface="Arimo Bold"/>
                <a:sym typeface="Arimo Bold"/>
              </a:rPr>
              <a:t>Koruma</a:t>
            </a:r>
            <a:endParaRPr lang="tr-TR" b="1" u="sng" dirty="0" smtClean="0">
              <a:solidFill>
                <a:schemeClr val="accent1">
                  <a:lumMod val="75000"/>
                </a:schemeClr>
              </a:solidFill>
              <a:latin typeface="Arimo Bold"/>
              <a:ea typeface="Arimo Bold"/>
              <a:cs typeface="Arimo Bold"/>
              <a:sym typeface="Arimo Bold"/>
            </a:endParaRPr>
          </a:p>
          <a:p>
            <a:pPr marL="690879" lvl="1" indent="-345439" algn="ctr">
              <a:lnSpc>
                <a:spcPts val="3455"/>
              </a:lnSpc>
              <a:buNone/>
            </a:pPr>
            <a:r>
              <a:rPr lang="en-US" dirty="0" err="1" smtClean="0">
                <a:solidFill>
                  <a:srgbClr val="4A5656"/>
                </a:solidFill>
                <a:latin typeface="Arimo"/>
                <a:ea typeface="Arimo"/>
                <a:cs typeface="Arimo"/>
                <a:sym typeface="Arimo"/>
              </a:rPr>
              <a:t>Hiçbir</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birey</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işkenceye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veya</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insanlık</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dışı</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onur</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kırıcı</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muameleye</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maruz</a:t>
            </a:r>
            <a:r>
              <a:rPr lang="en-US" dirty="0" smtClean="0">
                <a:solidFill>
                  <a:srgbClr val="4A5656"/>
                </a:solidFill>
                <a:latin typeface="Arimo"/>
                <a:ea typeface="Arimo"/>
                <a:cs typeface="Arimo"/>
                <a:sym typeface="Arimo"/>
              </a:rPr>
              <a:t> </a:t>
            </a:r>
            <a:r>
              <a:rPr lang="en-US" dirty="0" err="1" smtClean="0">
                <a:solidFill>
                  <a:srgbClr val="4A5656"/>
                </a:solidFill>
                <a:latin typeface="Arimo"/>
                <a:ea typeface="Arimo"/>
                <a:cs typeface="Arimo"/>
                <a:sym typeface="Arimo"/>
              </a:rPr>
              <a:t>kalamaz</a:t>
            </a:r>
            <a:r>
              <a:rPr lang="en-US" dirty="0" smtClean="0">
                <a:solidFill>
                  <a:srgbClr val="4A5656"/>
                </a:solidFill>
                <a:latin typeface="Arimo"/>
                <a:ea typeface="Arimo"/>
                <a:cs typeface="Arimo"/>
                <a:sym typeface="Arimo"/>
              </a:rPr>
              <a:t>.</a:t>
            </a:r>
            <a:endParaRPr lang="tr-TR" dirty="0" smtClean="0">
              <a:solidFill>
                <a:srgbClr val="4A5656"/>
              </a:solidFill>
              <a:latin typeface="Arimo"/>
              <a:ea typeface="Arimo"/>
              <a:cs typeface="Arimo"/>
              <a:sym typeface="Arimo"/>
            </a:endParaRPr>
          </a:p>
          <a:p>
            <a:pPr marL="690879" lvl="1" indent="-345439">
              <a:lnSpc>
                <a:spcPts val="3455"/>
              </a:lnSpc>
              <a:buFont typeface="Arial"/>
              <a:buChar char="•"/>
            </a:pPr>
            <a:endParaRPr lang="en-US" sz="3199" dirty="0" smtClean="0">
              <a:solidFill>
                <a:srgbClr val="4A5656"/>
              </a:solidFill>
              <a:latin typeface="Arimo"/>
              <a:ea typeface="Arimo"/>
              <a:cs typeface="Arimo"/>
              <a:sym typeface="Arimo"/>
            </a:endParaRPr>
          </a:p>
          <a:p>
            <a:endParaRPr lang="en-US" dirty="0"/>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24</a:t>
            </a:fld>
            <a:endParaRPr lang="en-US" dirty="0"/>
          </a:p>
        </p:txBody>
      </p:sp>
      <p:sp>
        <p:nvSpPr>
          <p:cNvPr id="7" name="Freeform 7"/>
          <p:cNvSpPr/>
          <p:nvPr/>
        </p:nvSpPr>
        <p:spPr>
          <a:xfrm>
            <a:off x="0" y="5203767"/>
            <a:ext cx="5286895" cy="1654233"/>
          </a:xfrm>
          <a:custGeom>
            <a:avLst/>
            <a:gdLst/>
            <a:ahLst/>
            <a:cxnLst/>
            <a:rect l="l" t="t" r="r" b="b"/>
            <a:pathLst>
              <a:path w="6174735" h="3434697">
                <a:moveTo>
                  <a:pt x="0" y="0"/>
                </a:moveTo>
                <a:lnTo>
                  <a:pt x="6174735" y="0"/>
                </a:lnTo>
                <a:lnTo>
                  <a:pt x="6174735" y="3434697"/>
                </a:lnTo>
                <a:lnTo>
                  <a:pt x="0" y="3434697"/>
                </a:lnTo>
                <a:lnTo>
                  <a:pt x="0" y="0"/>
                </a:lnTo>
                <a:close/>
              </a:path>
            </a:pathLst>
          </a:custGeom>
          <a:blipFill>
            <a:blip r:embed="rId2"/>
            <a:stretch>
              <a:fillRect/>
            </a:stretch>
          </a:blipFill>
        </p:spPr>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667512"/>
            <a:ext cx="4548522" cy="5513832"/>
          </a:xfrm>
        </p:spPr>
        <p:txBody>
          <a:bodyPr>
            <a:normAutofit/>
          </a:bodyPr>
          <a:lstStyle/>
          <a:p>
            <a:pPr algn="ctr"/>
            <a:r>
              <a:rPr lang="tr-TR" sz="2400" dirty="0" err="1" smtClean="0">
                <a:solidFill>
                  <a:schemeClr val="tx1">
                    <a:lumMod val="65000"/>
                    <a:lumOff val="35000"/>
                  </a:schemeClr>
                </a:solidFill>
                <a:latin typeface="Arimo"/>
                <a:ea typeface="Arimo"/>
                <a:cs typeface="Arimo"/>
                <a:sym typeface="Arimo"/>
              </a:rPr>
              <a:t>H</a:t>
            </a:r>
            <a:r>
              <a:rPr lang="en-US" sz="2400" dirty="0" err="1" smtClean="0">
                <a:solidFill>
                  <a:schemeClr val="tx1">
                    <a:lumMod val="65000"/>
                    <a:lumOff val="35000"/>
                  </a:schemeClr>
                </a:solidFill>
                <a:latin typeface="Arimo"/>
                <a:ea typeface="Arimo"/>
                <a:cs typeface="Arimo"/>
                <a:sym typeface="Arimo"/>
              </a:rPr>
              <a:t>erkesin</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şiddetsiz</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bir</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yaşam</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sürme</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hakkı</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vardır</a:t>
            </a:r>
            <a:r>
              <a:rPr lang="en-US" sz="2400" dirty="0" smtClean="0">
                <a:solidFill>
                  <a:schemeClr val="tx1">
                    <a:lumMod val="65000"/>
                    <a:lumOff val="35000"/>
                  </a:schemeClr>
                </a:solidFill>
                <a:latin typeface="Arimo"/>
                <a:ea typeface="Arimo"/>
                <a:cs typeface="Arimo"/>
                <a:sym typeface="Arimo"/>
              </a:rPr>
              <a:t> </a:t>
            </a:r>
            <a:r>
              <a:rPr lang="tr-TR" sz="2400" dirty="0" smtClean="0">
                <a:solidFill>
                  <a:schemeClr val="tx1">
                    <a:lumMod val="65000"/>
                    <a:lumOff val="35000"/>
                  </a:schemeClr>
                </a:solidFill>
                <a:latin typeface="Arimo"/>
                <a:ea typeface="Arimo"/>
                <a:cs typeface="Arimo"/>
                <a:sym typeface="Arimo"/>
              </a:rPr>
              <a:t/>
            </a:r>
            <a:br>
              <a:rPr lang="tr-TR" sz="2400" dirty="0" smtClean="0">
                <a:solidFill>
                  <a:schemeClr val="tx1">
                    <a:lumMod val="65000"/>
                    <a:lumOff val="35000"/>
                  </a:schemeClr>
                </a:solidFill>
                <a:latin typeface="Arimo"/>
                <a:ea typeface="Arimo"/>
                <a:cs typeface="Arimo"/>
                <a:sym typeface="Arimo"/>
              </a:rPr>
            </a:br>
            <a:r>
              <a:rPr lang="en-US" sz="2400" dirty="0" err="1" smtClean="0">
                <a:solidFill>
                  <a:schemeClr val="tx1">
                    <a:lumMod val="65000"/>
                    <a:lumOff val="35000"/>
                  </a:schemeClr>
                </a:solidFill>
                <a:latin typeface="Arimo"/>
                <a:ea typeface="Arimo"/>
                <a:cs typeface="Arimo"/>
                <a:sym typeface="Arimo"/>
              </a:rPr>
              <a:t>ve</a:t>
            </a:r>
            <a:r>
              <a:rPr lang="en-US" sz="2400" dirty="0" smtClean="0">
                <a:solidFill>
                  <a:schemeClr val="tx1">
                    <a:lumMod val="65000"/>
                    <a:lumOff val="35000"/>
                  </a:schemeClr>
                </a:solidFill>
                <a:latin typeface="Arimo"/>
                <a:ea typeface="Arimo"/>
                <a:cs typeface="Arimo"/>
                <a:sym typeface="Arimo"/>
              </a:rPr>
              <a:t> </a:t>
            </a:r>
            <a:r>
              <a:rPr lang="tr-TR" sz="2400" dirty="0" smtClean="0">
                <a:solidFill>
                  <a:schemeClr val="tx1">
                    <a:lumMod val="65000"/>
                    <a:lumOff val="35000"/>
                  </a:schemeClr>
                </a:solidFill>
                <a:latin typeface="Arimo"/>
                <a:ea typeface="Arimo"/>
                <a:cs typeface="Arimo"/>
                <a:sym typeface="Arimo"/>
              </a:rPr>
              <a:t/>
            </a:r>
            <a:br>
              <a:rPr lang="tr-TR" sz="2400" dirty="0" smtClean="0">
                <a:solidFill>
                  <a:schemeClr val="tx1">
                    <a:lumMod val="65000"/>
                    <a:lumOff val="35000"/>
                  </a:schemeClr>
                </a:solidFill>
                <a:latin typeface="Arimo"/>
                <a:ea typeface="Arimo"/>
                <a:cs typeface="Arimo"/>
                <a:sym typeface="Arimo"/>
              </a:rPr>
            </a:br>
            <a:r>
              <a:rPr lang="en-US" sz="2400" dirty="0" err="1" smtClean="0">
                <a:solidFill>
                  <a:schemeClr val="tx1">
                    <a:lumMod val="65000"/>
                    <a:lumOff val="35000"/>
                  </a:schemeClr>
                </a:solidFill>
                <a:latin typeface="Arimo"/>
                <a:ea typeface="Arimo"/>
                <a:cs typeface="Arimo"/>
                <a:sym typeface="Arimo"/>
              </a:rPr>
              <a:t>bu</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hakları</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savunmak</a:t>
            </a:r>
            <a:r>
              <a:rPr lang="en-US" sz="2400" dirty="0" smtClean="0">
                <a:solidFill>
                  <a:schemeClr val="tx1">
                    <a:lumMod val="65000"/>
                    <a:lumOff val="35000"/>
                  </a:schemeClr>
                </a:solidFill>
                <a:latin typeface="Arimo"/>
                <a:ea typeface="Arimo"/>
                <a:cs typeface="Arimo"/>
                <a:sym typeface="Arimo"/>
              </a:rPr>
              <a:t>, </a:t>
            </a:r>
            <a:r>
              <a:rPr lang="tr-TR" sz="2400" dirty="0" smtClean="0">
                <a:solidFill>
                  <a:schemeClr val="tx1">
                    <a:lumMod val="65000"/>
                    <a:lumOff val="35000"/>
                  </a:schemeClr>
                </a:solidFill>
                <a:latin typeface="Arimo"/>
                <a:ea typeface="Arimo"/>
                <a:cs typeface="Arimo"/>
                <a:sym typeface="Arimo"/>
              </a:rPr>
              <a:t/>
            </a:r>
            <a:br>
              <a:rPr lang="tr-TR" sz="2400" dirty="0" smtClean="0">
                <a:solidFill>
                  <a:schemeClr val="tx1">
                    <a:lumMod val="65000"/>
                    <a:lumOff val="35000"/>
                  </a:schemeClr>
                </a:solidFill>
                <a:latin typeface="Arimo"/>
                <a:ea typeface="Arimo"/>
                <a:cs typeface="Arimo"/>
                <a:sym typeface="Arimo"/>
              </a:rPr>
            </a:br>
            <a:r>
              <a:rPr lang="en-US" sz="2400" dirty="0" smtClean="0">
                <a:solidFill>
                  <a:schemeClr val="tx1">
                    <a:lumMod val="65000"/>
                    <a:lumOff val="35000"/>
                  </a:schemeClr>
                </a:solidFill>
                <a:latin typeface="Arimo"/>
                <a:ea typeface="Arimo"/>
                <a:cs typeface="Arimo"/>
                <a:sym typeface="Arimo"/>
              </a:rPr>
              <a:t>hem </a:t>
            </a:r>
            <a:r>
              <a:rPr lang="en-US" sz="2400" dirty="0" err="1" smtClean="0">
                <a:solidFill>
                  <a:schemeClr val="tx1">
                    <a:lumMod val="65000"/>
                    <a:lumOff val="35000"/>
                  </a:schemeClr>
                </a:solidFill>
                <a:latin typeface="Arimo"/>
                <a:ea typeface="Arimo"/>
                <a:cs typeface="Arimo"/>
                <a:sym typeface="Arimo"/>
              </a:rPr>
              <a:t>bireysel</a:t>
            </a:r>
            <a:r>
              <a:rPr lang="en-US" sz="2400" dirty="0" smtClean="0">
                <a:solidFill>
                  <a:schemeClr val="tx1">
                    <a:lumMod val="65000"/>
                    <a:lumOff val="35000"/>
                  </a:schemeClr>
                </a:solidFill>
                <a:latin typeface="Arimo"/>
                <a:ea typeface="Arimo"/>
                <a:cs typeface="Arimo"/>
                <a:sym typeface="Arimo"/>
              </a:rPr>
              <a:t> hem de </a:t>
            </a:r>
            <a:r>
              <a:rPr lang="en-US" sz="2400" dirty="0" err="1" smtClean="0">
                <a:solidFill>
                  <a:schemeClr val="tx1">
                    <a:lumMod val="65000"/>
                    <a:lumOff val="35000"/>
                  </a:schemeClr>
                </a:solidFill>
                <a:latin typeface="Arimo"/>
                <a:ea typeface="Arimo"/>
                <a:cs typeface="Arimo"/>
                <a:sym typeface="Arimo"/>
              </a:rPr>
              <a:t>toplumsal</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bir</a:t>
            </a:r>
            <a:r>
              <a:rPr lang="en-US" sz="2400" dirty="0" smtClean="0">
                <a:solidFill>
                  <a:schemeClr val="tx1">
                    <a:lumMod val="65000"/>
                    <a:lumOff val="35000"/>
                  </a:schemeClr>
                </a:solidFill>
                <a:latin typeface="Arimo"/>
                <a:ea typeface="Arimo"/>
                <a:cs typeface="Arimo"/>
                <a:sym typeface="Arimo"/>
              </a:rPr>
              <a:t> </a:t>
            </a:r>
            <a:r>
              <a:rPr lang="en-US" sz="2400" dirty="0" err="1" smtClean="0">
                <a:solidFill>
                  <a:schemeClr val="tx1">
                    <a:lumMod val="65000"/>
                    <a:lumOff val="35000"/>
                  </a:schemeClr>
                </a:solidFill>
                <a:latin typeface="Arimo"/>
                <a:ea typeface="Arimo"/>
                <a:cs typeface="Arimo"/>
                <a:sym typeface="Arimo"/>
              </a:rPr>
              <a:t>sorumluluktur</a:t>
            </a:r>
            <a:r>
              <a:rPr lang="en-US" sz="2400" dirty="0" smtClean="0">
                <a:solidFill>
                  <a:schemeClr val="tx1">
                    <a:lumMod val="65000"/>
                    <a:lumOff val="35000"/>
                  </a:schemeClr>
                </a:solidFill>
                <a:latin typeface="Arimo"/>
                <a:ea typeface="Arimo"/>
                <a:cs typeface="Arimo"/>
                <a:sym typeface="Arimo"/>
              </a:rPr>
              <a:t>.</a:t>
            </a:r>
            <a:r>
              <a:rPr lang="en-US" sz="4000" dirty="0" smtClean="0">
                <a:solidFill>
                  <a:srgbClr val="4A5656"/>
                </a:solidFill>
                <a:latin typeface="Arimo"/>
                <a:ea typeface="Arimo"/>
                <a:cs typeface="Arimo"/>
                <a:sym typeface="Arimo"/>
              </a:rPr>
              <a:t/>
            </a:r>
            <a:br>
              <a:rPr lang="en-US" sz="4000" dirty="0" smtClean="0">
                <a:solidFill>
                  <a:srgbClr val="4A5656"/>
                </a:solidFill>
                <a:latin typeface="Arimo"/>
                <a:ea typeface="Arimo"/>
                <a:cs typeface="Arimo"/>
                <a:sym typeface="Arimo"/>
              </a:rPr>
            </a:br>
            <a:endParaRPr lang="en-US" sz="4000" b="1" dirty="0">
              <a:solidFill>
                <a:schemeClr val="accent1">
                  <a:lumMod val="75000"/>
                </a:schemeClr>
              </a:solidFill>
              <a:latin typeface="Segoe UI Black" pitchFamily="34" charset="0"/>
              <a:ea typeface="Segoe UI Black" pitchFamily="34" charset="0"/>
            </a:endParaRPr>
          </a:p>
        </p:txBody>
      </p:sp>
      <p:pic>
        <p:nvPicPr>
          <p:cNvPr id="6" name="5 İçerik Yer Tutucusu" descr="WhatsApp Image 2024-10-09 at 23.52.18.jpeg"/>
          <p:cNvPicPr>
            <a:picLocks noGrp="1" noChangeAspect="1"/>
          </p:cNvPicPr>
          <p:nvPr>
            <p:ph idx="1"/>
          </p:nvPr>
        </p:nvPicPr>
        <p:blipFill>
          <a:blip r:embed="rId2"/>
          <a:stretch>
            <a:fillRect/>
          </a:stretch>
        </p:blipFill>
        <p:spPr>
          <a:xfrm>
            <a:off x="5330652" y="1246908"/>
            <a:ext cx="5426018" cy="4191599"/>
          </a:xfrm>
        </p:spPr>
      </p:pic>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25</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424803" y="2520949"/>
            <a:ext cx="9062485" cy="1181100"/>
          </a:xfrm>
          <a:prstGeom prst="rect">
            <a:avLst/>
          </a:prstGeom>
        </p:spPr>
        <p:txBody>
          <a:bodyPr>
            <a:noAutofit/>
          </a:bodyPr>
          <a:lstStyle>
            <a:lvl1pPr>
              <a:lnSpc>
                <a:spcPct val="100000"/>
              </a:lnSpc>
              <a:defRPr sz="15000" b="1" cap="all" spc="625"/>
            </a:lvl1pPr>
          </a:lstStyle>
          <a:p>
            <a:pPr algn="ctr"/>
            <a:r>
              <a:rPr sz="6600" dirty="0" err="1"/>
              <a:t>Teşekkürler</a:t>
            </a:r>
            <a:r>
              <a:rPr sz="6600" dirty="0"/>
              <a:t>!</a:t>
            </a:r>
          </a:p>
        </p:txBody>
      </p:sp>
      <p:sp>
        <p:nvSpPr>
          <p:cNvPr id="193" name="Text Placeholder 2"/>
          <p:cNvSpPr txBox="1">
            <a:spLocks noGrp="1"/>
          </p:cNvSpPr>
          <p:nvPr>
            <p:ph type="body" sz="quarter" idx="1"/>
          </p:nvPr>
        </p:nvSpPr>
        <p:spPr>
          <a:xfrm>
            <a:off x="424803" y="6143625"/>
            <a:ext cx="9062485" cy="504825"/>
          </a:xfrm>
          <a:prstGeom prst="rect">
            <a:avLst/>
          </a:prstGeom>
        </p:spPr>
        <p:txBody>
          <a:bodyPr>
            <a:normAutofit/>
          </a:bodyPr>
          <a:lstStyle/>
          <a:p>
            <a:pPr marL="0" indent="0" algn="ctr" defTabSz="393192">
              <a:lnSpc>
                <a:spcPct val="100000"/>
              </a:lnSpc>
              <a:spcBef>
                <a:spcPts val="0"/>
              </a:spcBef>
              <a:buSzTx/>
              <a:buNone/>
              <a:defRPr sz="4128" b="1" cap="all" spc="172"/>
            </a:pPr>
            <a:r>
              <a:rPr sz="2000" dirty="0" smtClean="0"/>
              <a:t>K</a:t>
            </a:r>
            <a:r>
              <a:rPr lang="tr-TR" sz="2000" dirty="0" smtClean="0"/>
              <a:t>AHRAMANMARAŞ</a:t>
            </a:r>
            <a:r>
              <a:rPr sz="2000" dirty="0" smtClean="0"/>
              <a:t> </a:t>
            </a:r>
            <a:r>
              <a:rPr sz="2000" dirty="0"/>
              <a:t>İL MİLLİ EĞİTİM </a:t>
            </a:r>
            <a:r>
              <a:rPr sz="2000" dirty="0" smtClean="0"/>
              <a:t>MÜDÜRLÜĞÜ</a:t>
            </a:r>
            <a:endParaRPr sz="2000" dirty="0"/>
          </a:p>
        </p:txBody>
      </p:sp>
      <p:pic>
        <p:nvPicPr>
          <p:cNvPr id="194" name="PHOTO-2024-09-19-11-56-46.jpg" descr="PHOTO-2024-09-19-11-56-46.jpg"/>
          <p:cNvPicPr>
            <a:picLocks noChangeAspect="1"/>
          </p:cNvPicPr>
          <p:nvPr/>
        </p:nvPicPr>
        <p:blipFill>
          <a:blip r:embed="rId2"/>
          <a:stretch>
            <a:fillRect/>
          </a:stretch>
        </p:blipFill>
        <p:spPr>
          <a:xfrm>
            <a:off x="8285162" y="246062"/>
            <a:ext cx="1525588" cy="1525588"/>
          </a:xfrm>
          <a:prstGeom prst="rect">
            <a:avLst/>
          </a:prstGeom>
          <a:ln w="12700">
            <a:miter lim="400000"/>
          </a:ln>
        </p:spPr>
      </p:pic>
    </p:spTree>
    <p:extLst>
      <p:ext uri="{BB962C8B-B14F-4D97-AF65-F5344CB8AC3E}">
        <p14:creationId xmlns:p14="http://schemas.microsoft.com/office/powerpoint/2010/main" val="173878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777240" y="365760"/>
            <a:ext cx="10890504" cy="1097280"/>
          </a:xfrm>
        </p:spPr>
        <p:txBody>
          <a:bodyPr>
            <a:normAutofit fontScale="90000"/>
          </a:bodyPr>
          <a:lstStyle/>
          <a:p>
            <a:pPr algn="ctr"/>
            <a:r>
              <a:rPr lang="tr-TR" sz="2400" dirty="0" smtClean="0">
                <a:solidFill>
                  <a:schemeClr val="tx1">
                    <a:lumMod val="65000"/>
                    <a:lumOff val="35000"/>
                  </a:schemeClr>
                </a:solidFill>
                <a:latin typeface="Arimo"/>
                <a:ea typeface="Arimo"/>
                <a:cs typeface="Arimo"/>
                <a:sym typeface="Arimo"/>
              </a:rPr>
              <a:t/>
            </a:r>
            <a:br>
              <a:rPr lang="tr-TR" sz="2400" dirty="0" smtClean="0">
                <a:solidFill>
                  <a:schemeClr val="tx1">
                    <a:lumMod val="65000"/>
                    <a:lumOff val="35000"/>
                  </a:schemeClr>
                </a:solidFill>
                <a:latin typeface="Arimo"/>
                <a:ea typeface="Arimo"/>
                <a:cs typeface="Arimo"/>
                <a:sym typeface="Arimo"/>
              </a:rPr>
            </a:br>
            <a:r>
              <a:rPr lang="tr-TR" sz="2400" dirty="0" smtClean="0">
                <a:solidFill>
                  <a:schemeClr val="tx1">
                    <a:lumMod val="65000"/>
                    <a:lumOff val="35000"/>
                  </a:schemeClr>
                </a:solidFill>
                <a:latin typeface="Arimo"/>
                <a:ea typeface="Arimo"/>
                <a:cs typeface="Arimo"/>
                <a:sym typeface="Arimo"/>
              </a:rPr>
              <a:t/>
            </a:r>
            <a:br>
              <a:rPr lang="tr-TR" sz="2400" dirty="0" smtClean="0">
                <a:solidFill>
                  <a:schemeClr val="tx1">
                    <a:lumMod val="65000"/>
                    <a:lumOff val="35000"/>
                  </a:schemeClr>
                </a:solidFill>
                <a:latin typeface="Arimo"/>
                <a:ea typeface="Arimo"/>
                <a:cs typeface="Arimo"/>
                <a:sym typeface="Arimo"/>
              </a:rPr>
            </a:br>
            <a:r>
              <a:rPr lang="tr-TR" dirty="0" smtClean="0">
                <a:solidFill>
                  <a:schemeClr val="accent1">
                    <a:lumMod val="75000"/>
                  </a:schemeClr>
                </a:solidFill>
                <a:latin typeface="Segoe UI Black" pitchFamily="34" charset="0"/>
                <a:ea typeface="Segoe UI Black" pitchFamily="34" charset="0"/>
                <a:cs typeface="Arimo"/>
                <a:sym typeface="Arimo"/>
              </a:rPr>
              <a:t>KAYNAKÇA</a:t>
            </a:r>
            <a:r>
              <a:rPr lang="en-US" dirty="0" smtClean="0">
                <a:solidFill>
                  <a:schemeClr val="accent1">
                    <a:lumMod val="75000"/>
                  </a:schemeClr>
                </a:solidFill>
                <a:latin typeface="Segoe UI Black" pitchFamily="34" charset="0"/>
                <a:ea typeface="Segoe UI Black" pitchFamily="34" charset="0"/>
                <a:cs typeface="Arimo"/>
                <a:sym typeface="Arimo"/>
              </a:rPr>
              <a:t/>
            </a:r>
            <a:br>
              <a:rPr lang="en-US" dirty="0" smtClean="0">
                <a:solidFill>
                  <a:schemeClr val="accent1">
                    <a:lumMod val="75000"/>
                  </a:schemeClr>
                </a:solidFill>
                <a:latin typeface="Segoe UI Black" pitchFamily="34" charset="0"/>
                <a:ea typeface="Segoe UI Black" pitchFamily="34" charset="0"/>
                <a:cs typeface="Arimo"/>
                <a:sym typeface="Arimo"/>
              </a:rPr>
            </a:br>
            <a:endParaRPr lang="en-US" b="1" dirty="0">
              <a:solidFill>
                <a:schemeClr val="accent1">
                  <a:lumMod val="75000"/>
                </a:schemeClr>
              </a:solidFill>
              <a:latin typeface="Segoe UI Black" pitchFamily="34" charset="0"/>
              <a:ea typeface="Segoe UI Black" pitchFamily="34" charset="0"/>
            </a:endParaRPr>
          </a:p>
        </p:txBody>
      </p:sp>
      <p:sp>
        <p:nvSpPr>
          <p:cNvPr id="7" name="6 İçerik Yer Tutucusu"/>
          <p:cNvSpPr>
            <a:spLocks noGrp="1"/>
          </p:cNvSpPr>
          <p:nvPr>
            <p:ph idx="13"/>
          </p:nvPr>
        </p:nvSpPr>
        <p:spPr>
          <a:xfrm>
            <a:off x="804671" y="1519312"/>
            <a:ext cx="10857445" cy="4642338"/>
          </a:xfrm>
        </p:spPr>
        <p:txBody>
          <a:bodyPr>
            <a:normAutofit fontScale="70000" lnSpcReduction="20000"/>
          </a:bodyPr>
          <a:lstStyle/>
          <a:p>
            <a:pPr>
              <a:buNone/>
            </a:pPr>
            <a:r>
              <a:rPr lang="tr-TR" altLang="tr-TR" dirty="0" smtClean="0">
                <a:solidFill>
                  <a:schemeClr val="tx1"/>
                </a:solidFill>
                <a:latin typeface="Arial" pitchFamily="34" charset="0"/>
                <a:cs typeface="Arial" pitchFamily="34" charset="0"/>
              </a:rPr>
              <a:t>     </a:t>
            </a:r>
          </a:p>
          <a:p>
            <a:pPr>
              <a:buNone/>
            </a:pPr>
            <a:r>
              <a:rPr lang="tr-TR" altLang="tr-TR" dirty="0" smtClean="0">
                <a:solidFill>
                  <a:schemeClr val="tx1"/>
                </a:solidFill>
                <a:latin typeface="Arial" pitchFamily="34" charset="0"/>
                <a:cs typeface="Arial" pitchFamily="34" charset="0"/>
              </a:rPr>
              <a:t>     1.  T.C. Aile ve Sosyal Hizmetler Bakanlığı. (2021). Şiddetle Mücadele Stratejisi.</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2. </a:t>
            </a:r>
            <a:r>
              <a:rPr lang="tr-TR" dirty="0" smtClean="0">
                <a:solidFill>
                  <a:schemeClr val="tx1"/>
                </a:solidFill>
                <a:latin typeface="Arial" pitchFamily="34" charset="0"/>
                <a:cs typeface="Arial" pitchFamily="34" charset="0"/>
              </a:rPr>
              <a:t> </a:t>
            </a:r>
            <a:r>
              <a:rPr lang="tr-TR" dirty="0" smtClean="0">
                <a:solidFill>
                  <a:schemeClr val="tx1"/>
                </a:solidFill>
                <a:latin typeface="Arial" pitchFamily="34" charset="0"/>
                <a:cs typeface="Arial" pitchFamily="34" charset="0"/>
              </a:rPr>
              <a:t>Kahramanmaraş </a:t>
            </a:r>
            <a:r>
              <a:rPr lang="tr-TR" dirty="0" smtClean="0">
                <a:solidFill>
                  <a:schemeClr val="tx1"/>
                </a:solidFill>
                <a:latin typeface="Arial" pitchFamily="34" charset="0"/>
                <a:cs typeface="Arial" pitchFamily="34" charset="0"/>
              </a:rPr>
              <a:t>İl Milli Eğitim Müdürlüğü, Eğitim Ortamlarında Şiddeti Önleme Eğitimleri, Ortaokul Sunumu</a:t>
            </a:r>
            <a:r>
              <a:rPr lang="tr-TR" smtClean="0">
                <a:solidFill>
                  <a:schemeClr val="tx1"/>
                </a:solidFill>
                <a:latin typeface="Arial" pitchFamily="34" charset="0"/>
                <a:cs typeface="Arial" pitchFamily="34" charset="0"/>
              </a:rPr>
              <a:t>, </a:t>
            </a:r>
            <a:r>
              <a:rPr lang="tr-TR" smtClean="0">
                <a:solidFill>
                  <a:schemeClr val="tx1"/>
                </a:solidFill>
                <a:latin typeface="Arial" pitchFamily="34" charset="0"/>
                <a:cs typeface="Arial" pitchFamily="34" charset="0"/>
              </a:rPr>
              <a:t>Kahramanmaraş</a:t>
            </a: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3.  Birleşmiş Milletler. (1948). İnsan Hakları Evrensel Beyannamesi.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4. Çocuk Hakları Sözleşmesi. (1989). Birleşmiş Milletler. </a:t>
            </a: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5. </a:t>
            </a:r>
            <a:r>
              <a:rPr lang="tr-TR" dirty="0" err="1" smtClean="0">
                <a:solidFill>
                  <a:schemeClr val="tx1"/>
                </a:solidFill>
                <a:latin typeface="Arial" pitchFamily="34" charset="0"/>
                <a:cs typeface="Arial" pitchFamily="34" charset="0"/>
              </a:rPr>
              <a:t>Özpolat</a:t>
            </a:r>
            <a:r>
              <a:rPr lang="tr-TR" dirty="0" smtClean="0">
                <a:solidFill>
                  <a:schemeClr val="tx1"/>
                </a:solidFill>
                <a:latin typeface="Arial" pitchFamily="34" charset="0"/>
                <a:cs typeface="Arial" pitchFamily="34" charset="0"/>
              </a:rPr>
              <a:t>,A.O. – </a:t>
            </a:r>
            <a:r>
              <a:rPr lang="tr-TR" dirty="0" err="1" smtClean="0">
                <a:solidFill>
                  <a:schemeClr val="tx1"/>
                </a:solidFill>
                <a:latin typeface="Arial" pitchFamily="34" charset="0"/>
                <a:cs typeface="Arial" pitchFamily="34" charset="0"/>
              </a:rPr>
              <a:t>Toper</a:t>
            </a:r>
            <a:r>
              <a:rPr lang="tr-TR" dirty="0" smtClean="0">
                <a:solidFill>
                  <a:schemeClr val="tx1"/>
                </a:solidFill>
                <a:latin typeface="Arial" pitchFamily="34" charset="0"/>
                <a:cs typeface="Arial" pitchFamily="34" charset="0"/>
              </a:rPr>
              <a:t> , F. “Çocukluk ve Çocuğa Yönelik Sosyal Hizmetlerin Tarihsel Gelişimi” </a:t>
            </a:r>
            <a:r>
              <a:rPr lang="tr-TR" dirty="0" err="1" smtClean="0">
                <a:solidFill>
                  <a:schemeClr val="tx1"/>
                </a:solidFill>
                <a:latin typeface="Arial" pitchFamily="34" charset="0"/>
                <a:cs typeface="Arial" pitchFamily="34" charset="0"/>
              </a:rPr>
              <a:t>Dergipark</a:t>
            </a:r>
            <a:r>
              <a:rPr lang="tr-TR" dirty="0" smtClean="0">
                <a:solidFill>
                  <a:schemeClr val="tx1"/>
                </a:solidFill>
                <a:latin typeface="Arial" pitchFamily="34" charset="0"/>
                <a:cs typeface="Arial" pitchFamily="34" charset="0"/>
              </a:rPr>
              <a:t> 8/1 (Mart 2023) </a:t>
            </a: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6. </a:t>
            </a:r>
            <a:r>
              <a:rPr lang="tr-TR" u="sng" dirty="0" err="1" smtClean="0">
                <a:solidFill>
                  <a:schemeClr val="tx1"/>
                </a:solidFill>
                <a:uFill>
                  <a:solidFill>
                    <a:srgbClr val="0563C1"/>
                  </a:solidFill>
                </a:uFill>
                <a:latin typeface="Arial" pitchFamily="34" charset="0"/>
                <a:cs typeface="Arial" pitchFamily="34" charset="0"/>
                <a:hlinkClick r:id="rId2"/>
              </a:rPr>
              <a:t>unicef</a:t>
            </a:r>
            <a:r>
              <a:rPr lang="tr-TR" u="sng" dirty="0" smtClean="0">
                <a:solidFill>
                  <a:schemeClr val="tx1"/>
                </a:solidFill>
                <a:uFill>
                  <a:solidFill>
                    <a:srgbClr val="0563C1"/>
                  </a:solidFill>
                </a:uFill>
                <a:latin typeface="Arial" pitchFamily="34" charset="0"/>
                <a:cs typeface="Arial" pitchFamily="34" charset="0"/>
                <a:hlinkClick r:id="rId2"/>
              </a:rPr>
              <a:t>.org</a:t>
            </a:r>
            <a:r>
              <a:rPr lang="tr-TR" dirty="0" smtClean="0">
                <a:solidFill>
                  <a:schemeClr val="tx1"/>
                </a:solidFill>
                <a:latin typeface="Arial" pitchFamily="34" charset="0"/>
                <a:cs typeface="Arial" pitchFamily="34" charset="0"/>
              </a:rPr>
              <a:t> “Çocuk Haklarına Dair Sözleşme” Erişim Tarihi: 09.10.2024 https://www.unicef.org/turkiye/çocuk-haklarına-dair-sözleşme</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7. </a:t>
            </a:r>
            <a:r>
              <a:rPr lang="tr-TR" dirty="0" err="1" smtClean="0">
                <a:solidFill>
                  <a:schemeClr val="tx1"/>
                </a:solidFill>
                <a:latin typeface="Arial" pitchFamily="34" charset="0"/>
                <a:cs typeface="Arial" pitchFamily="34" charset="0"/>
              </a:rPr>
              <a:t>Hobbs</a:t>
            </a:r>
            <a:r>
              <a:rPr lang="tr-TR" dirty="0" smtClean="0">
                <a:solidFill>
                  <a:schemeClr val="tx1"/>
                </a:solidFill>
                <a:latin typeface="Arial" pitchFamily="34" charset="0"/>
                <a:cs typeface="Arial" pitchFamily="34" charset="0"/>
              </a:rPr>
              <a:t> M. L., </a:t>
            </a:r>
            <a:r>
              <a:rPr lang="tr-TR" dirty="0" err="1" smtClean="0">
                <a:solidFill>
                  <a:schemeClr val="tx1"/>
                </a:solidFill>
                <a:latin typeface="Arial" pitchFamily="34" charset="0"/>
                <a:cs typeface="Arial" pitchFamily="34" charset="0"/>
              </a:rPr>
              <a:t>Balentine</a:t>
            </a:r>
            <a:r>
              <a:rPr lang="tr-TR" dirty="0" smtClean="0">
                <a:solidFill>
                  <a:schemeClr val="tx1"/>
                </a:solidFill>
                <a:latin typeface="Arial" pitchFamily="34" charset="0"/>
                <a:cs typeface="Arial" pitchFamily="34" charset="0"/>
              </a:rPr>
              <a:t> A.C. (2023), Çocuklar için Öz Şefkat Çalışma kitabı. 1.Baskı. İstanbul: </a:t>
            </a:r>
            <a:r>
              <a:rPr lang="tr-TR" dirty="0" err="1" smtClean="0">
                <a:solidFill>
                  <a:schemeClr val="tx1"/>
                </a:solidFill>
                <a:latin typeface="Arial" pitchFamily="34" charset="0"/>
                <a:cs typeface="Arial" pitchFamily="34" charset="0"/>
              </a:rPr>
              <a:t>İgloo</a:t>
            </a:r>
            <a:r>
              <a:rPr lang="tr-TR" dirty="0" smtClean="0">
                <a:solidFill>
                  <a:schemeClr val="tx1"/>
                </a:solidFill>
                <a:latin typeface="Arial" pitchFamily="34" charset="0"/>
                <a:cs typeface="Arial" pitchFamily="34" charset="0"/>
              </a:rPr>
              <a:t> Yayınevi. </a:t>
            </a: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
            </a:r>
            <a:br>
              <a:rPr lang="tr-TR" altLang="tr-TR" dirty="0" smtClean="0">
                <a:solidFill>
                  <a:schemeClr val="tx1"/>
                </a:solidFill>
                <a:latin typeface="Arial" pitchFamily="34" charset="0"/>
                <a:cs typeface="Arial" pitchFamily="34" charset="0"/>
              </a:rPr>
            </a:br>
            <a:r>
              <a:rPr lang="tr-TR" altLang="tr-TR" dirty="0" smtClean="0">
                <a:solidFill>
                  <a:schemeClr val="tx1"/>
                </a:solidFill>
                <a:latin typeface="Arial" pitchFamily="34" charset="0"/>
                <a:cs typeface="Arial" pitchFamily="34" charset="0"/>
              </a:rPr>
              <a:t>8. </a:t>
            </a:r>
            <a:r>
              <a:rPr lang="tr-TR" dirty="0" smtClean="0">
                <a:solidFill>
                  <a:schemeClr val="tx1"/>
                </a:solidFill>
                <a:latin typeface="Arial" pitchFamily="34" charset="0"/>
                <a:cs typeface="Arial" pitchFamily="34" charset="0"/>
              </a:rPr>
              <a:t>Usta, A. (2004). </a:t>
            </a:r>
            <a:r>
              <a:rPr lang="tr-TR" i="1" dirty="0" smtClean="0">
                <a:solidFill>
                  <a:schemeClr val="tx1"/>
                </a:solidFill>
                <a:latin typeface="Arial" pitchFamily="34" charset="0"/>
                <a:cs typeface="Arial" pitchFamily="34" charset="0"/>
              </a:rPr>
              <a:t>Çocuğun Ruhsal Süreçleri Üzerinde Ailenin Etkisi, </a:t>
            </a:r>
            <a:r>
              <a:rPr lang="tr-TR" dirty="0" smtClean="0">
                <a:solidFill>
                  <a:schemeClr val="tx1"/>
                </a:solidFill>
                <a:latin typeface="Arial" pitchFamily="34" charset="0"/>
                <a:cs typeface="Arial" pitchFamily="34" charset="0"/>
              </a:rPr>
              <a:t>İnönü Üniversitesi Eğitim Fakültesi Dergisi. Ataş A. T. , </a:t>
            </a:r>
            <a:r>
              <a:rPr lang="tr-TR" dirty="0" err="1" smtClean="0">
                <a:solidFill>
                  <a:schemeClr val="tx1"/>
                </a:solidFill>
                <a:latin typeface="Arial" pitchFamily="34" charset="0"/>
                <a:cs typeface="Arial" pitchFamily="34" charset="0"/>
              </a:rPr>
              <a:t>Efeçınar</a:t>
            </a:r>
            <a:r>
              <a:rPr lang="tr-TR" dirty="0" smtClean="0">
                <a:solidFill>
                  <a:schemeClr val="tx1"/>
                </a:solidFill>
                <a:latin typeface="Arial" pitchFamily="34" charset="0"/>
                <a:cs typeface="Arial" pitchFamily="34" charset="0"/>
              </a:rPr>
              <a:t> İ.(2022), Sosyal Beceri Uygulama Kitapçıkları: Atılganlık Becerileri. 4. Baskı. İstanbul: Say Yayınları</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9. Ataş A. T. , </a:t>
            </a:r>
            <a:r>
              <a:rPr lang="tr-TR" dirty="0" err="1" smtClean="0">
                <a:solidFill>
                  <a:schemeClr val="tx1"/>
                </a:solidFill>
                <a:latin typeface="Arial" pitchFamily="34" charset="0"/>
                <a:cs typeface="Arial" pitchFamily="34" charset="0"/>
              </a:rPr>
              <a:t>Efeçınar</a:t>
            </a:r>
            <a:r>
              <a:rPr lang="tr-TR" dirty="0" smtClean="0">
                <a:solidFill>
                  <a:schemeClr val="tx1"/>
                </a:solidFill>
                <a:latin typeface="Arial" pitchFamily="34" charset="0"/>
                <a:cs typeface="Arial" pitchFamily="34" charset="0"/>
              </a:rPr>
              <a:t> İ.(2022), Sosyal Beceri Uygulama Kitapçıkları: Sorun Çözme ve Plan Yapma Becerileri 4. Baskı. İstanbul: Say Yayınları</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
            </a:r>
            <a:br>
              <a:rPr lang="tr-TR" dirty="0" smtClean="0">
                <a:solidFill>
                  <a:schemeClr val="tx1"/>
                </a:solidFill>
                <a:latin typeface="Arial" pitchFamily="34" charset="0"/>
                <a:cs typeface="Arial" pitchFamily="34" charset="0"/>
              </a:rPr>
            </a:br>
            <a:r>
              <a:rPr lang="tr-TR" dirty="0" smtClean="0">
                <a:solidFill>
                  <a:schemeClr val="tx1"/>
                </a:solidFill>
                <a:latin typeface="Arial" pitchFamily="34" charset="0"/>
                <a:cs typeface="Arial" pitchFamily="34" charset="0"/>
              </a:rPr>
              <a:t>10. Erk AB.(2019) Akran </a:t>
            </a:r>
            <a:r>
              <a:rPr lang="tr-TR" dirty="0" err="1" smtClean="0">
                <a:solidFill>
                  <a:schemeClr val="tx1"/>
                </a:solidFill>
                <a:latin typeface="Arial" pitchFamily="34" charset="0"/>
                <a:cs typeface="Arial" pitchFamily="34" charset="0"/>
              </a:rPr>
              <a:t>Zorbalığı</a:t>
            </a:r>
            <a:r>
              <a:rPr lang="tr-TR" dirty="0" smtClean="0">
                <a:solidFill>
                  <a:schemeClr val="tx1"/>
                </a:solidFill>
                <a:latin typeface="Arial" pitchFamily="34" charset="0"/>
                <a:cs typeface="Arial" pitchFamily="34" charset="0"/>
              </a:rPr>
              <a:t>, okullarda akran </a:t>
            </a:r>
            <a:r>
              <a:rPr lang="tr-TR" dirty="0" err="1" smtClean="0">
                <a:solidFill>
                  <a:schemeClr val="tx1"/>
                </a:solidFill>
                <a:latin typeface="Arial" pitchFamily="34" charset="0"/>
                <a:cs typeface="Arial" pitchFamily="34" charset="0"/>
              </a:rPr>
              <a:t>zorbalığını</a:t>
            </a:r>
            <a:r>
              <a:rPr lang="tr-TR" dirty="0" smtClean="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önleme</a:t>
            </a:r>
            <a:r>
              <a:rPr lang="tr-TR" dirty="0" smtClean="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çalışmaları</a:t>
            </a:r>
            <a:r>
              <a:rPr lang="tr-TR" dirty="0" smtClean="0">
                <a:solidFill>
                  <a:schemeClr val="tx1"/>
                </a:solidFill>
                <a:latin typeface="Arial" pitchFamily="34" charset="0"/>
                <a:cs typeface="Arial" pitchFamily="34" charset="0"/>
              </a:rPr>
              <a:t> ve zorbalık </a:t>
            </a:r>
            <a:r>
              <a:rPr lang="tr-TR" dirty="0" err="1" smtClean="0">
                <a:solidFill>
                  <a:schemeClr val="tx1"/>
                </a:solidFill>
                <a:latin typeface="Arial" pitchFamily="34" charset="0"/>
                <a:cs typeface="Arial" pitchFamily="34" charset="0"/>
              </a:rPr>
              <a:t>döngüsündeki</a:t>
            </a:r>
            <a:r>
              <a:rPr lang="tr-TR" dirty="0" smtClean="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çocuklar</a:t>
            </a:r>
            <a:r>
              <a:rPr lang="tr-TR" dirty="0" smtClean="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için</a:t>
            </a:r>
            <a:r>
              <a:rPr lang="tr-TR" dirty="0" smtClean="0">
                <a:solidFill>
                  <a:schemeClr val="tx1"/>
                </a:solidFill>
                <a:latin typeface="Arial" pitchFamily="34" charset="0"/>
                <a:cs typeface="Arial" pitchFamily="34" charset="0"/>
              </a:rPr>
              <a:t> uygulamalar. 1. Baskı. Kıbrıs: Ekinoks Yayınevi.</a:t>
            </a:r>
            <a:endParaRPr lang="tr-TR" dirty="0"/>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p:txBody>
          <a:bodyPr/>
          <a:lstStyle/>
          <a:p>
            <a:fld id="{CBD12358-51D2-46B3-9BDE-DF29528B9454}" type="slidenum">
              <a:rPr lang="en-US" smtClean="0"/>
              <a:pPr/>
              <a:t>27</a:t>
            </a:fld>
            <a:endParaRPr lang="en-US" dirty="0"/>
          </a:p>
        </p:txBody>
      </p:sp>
    </p:spTree>
    <p:extLst>
      <p:ext uri="{BB962C8B-B14F-4D97-AF65-F5344CB8AC3E}">
        <p14:creationId xmlns:p14="http://schemas.microsoft.com/office/powerpoint/2010/main" val="67532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B81E6-1867-27A1-6531-F327A72D5C84}"/>
              </a:ext>
            </a:extLst>
          </p:cNvPr>
          <p:cNvSpPr>
            <a:spLocks noGrp="1"/>
          </p:cNvSpPr>
          <p:nvPr>
            <p:ph type="title"/>
          </p:nvPr>
        </p:nvSpPr>
        <p:spPr>
          <a:xfrm>
            <a:off x="5888182" y="658368"/>
            <a:ext cx="5697266" cy="948759"/>
          </a:xfrm>
        </p:spPr>
        <p:txBody>
          <a:bodyPr/>
          <a:lstStyle/>
          <a:p>
            <a:pPr algn="ctr"/>
            <a:r>
              <a:rPr lang="tr-TR" dirty="0" smtClean="0">
                <a:solidFill>
                  <a:schemeClr val="accent1">
                    <a:lumMod val="75000"/>
                  </a:schemeClr>
                </a:solidFill>
                <a:latin typeface="Segoe UI Black" pitchFamily="34" charset="0"/>
                <a:ea typeface="Segoe UI Black" pitchFamily="34" charset="0"/>
              </a:rPr>
              <a:t>Çocuk </a:t>
            </a:r>
            <a:r>
              <a:rPr lang="tr-TR" dirty="0" err="1" smtClean="0">
                <a:solidFill>
                  <a:schemeClr val="accent1">
                    <a:lumMod val="75000"/>
                  </a:schemeClr>
                </a:solidFill>
                <a:latin typeface="Segoe UI Black" pitchFamily="34" charset="0"/>
                <a:ea typeface="Segoe UI Black" pitchFamily="34" charset="0"/>
              </a:rPr>
              <a:t>nedİr</a:t>
            </a:r>
            <a:r>
              <a:rPr lang="tr-TR" dirty="0" smtClean="0">
                <a:solidFill>
                  <a:schemeClr val="accent1">
                    <a:lumMod val="75000"/>
                  </a:schemeClr>
                </a:solidFill>
                <a:latin typeface="Segoe UI Black" pitchFamily="34" charset="0"/>
                <a:ea typeface="Segoe UI Black" pitchFamily="34" charset="0"/>
              </a:rPr>
              <a:t>?</a:t>
            </a:r>
            <a:endParaRPr lang="en-US" dirty="0">
              <a:solidFill>
                <a:schemeClr val="accent1">
                  <a:lumMod val="75000"/>
                </a:schemeClr>
              </a:solidFill>
              <a:latin typeface="Segoe UI Black" pitchFamily="34" charset="0"/>
              <a:ea typeface="Segoe UI Black" pitchFamily="34" charset="0"/>
            </a:endParaRPr>
          </a:p>
        </p:txBody>
      </p:sp>
      <p:sp>
        <p:nvSpPr>
          <p:cNvPr id="3" name="Text Placeholder 2">
            <a:extLst>
              <a:ext uri="{FF2B5EF4-FFF2-40B4-BE49-F238E27FC236}">
                <a16:creationId xmlns:a16="http://schemas.microsoft.com/office/drawing/2014/main" xmlns="" id="{5C27B755-8483-1C3D-23B2-7AFF295A449E}"/>
              </a:ext>
            </a:extLst>
          </p:cNvPr>
          <p:cNvSpPr>
            <a:spLocks noGrp="1"/>
          </p:cNvSpPr>
          <p:nvPr>
            <p:ph type="body" sz="quarter" idx="10"/>
          </p:nvPr>
        </p:nvSpPr>
        <p:spPr>
          <a:xfrm>
            <a:off x="5874328" y="1925782"/>
            <a:ext cx="5495288" cy="4502727"/>
          </a:xfrm>
        </p:spPr>
        <p:txBody>
          <a:bodyPr>
            <a:normAutofit fontScale="77500" lnSpcReduction="20000"/>
          </a:bodyPr>
          <a:lstStyle/>
          <a:p>
            <a:pPr marL="579119" lvl="1" indent="-289560" algn="ctr">
              <a:lnSpc>
                <a:spcPts val="3455"/>
              </a:lnSpc>
              <a:buNone/>
            </a:pPr>
            <a:r>
              <a:rPr lang="tr-TR" sz="3100" dirty="0" smtClean="0">
                <a:sym typeface="Arimo"/>
              </a:rPr>
              <a:t>Çocuk hakları sözleşmesine göre; 18 yaşından küçük her birey çocuktur.</a:t>
            </a:r>
          </a:p>
          <a:p>
            <a:pPr marL="579119" lvl="1" indent="-289560">
              <a:lnSpc>
                <a:spcPts val="3455"/>
              </a:lnSpc>
              <a:buNone/>
            </a:pPr>
            <a:endParaRPr lang="tr-TR" sz="3100" dirty="0" smtClean="0">
              <a:sym typeface="Arimo"/>
            </a:endParaRPr>
          </a:p>
          <a:p>
            <a:pPr marL="579119" lvl="1" indent="-289560">
              <a:lnSpc>
                <a:spcPts val="3455"/>
              </a:lnSpc>
              <a:buNone/>
            </a:pPr>
            <a:r>
              <a:rPr lang="tr-TR" sz="3100" dirty="0" smtClean="0"/>
              <a:t>Çocukluk; evrensel olarak bir insanın yaşam süresi içinde değerli ve hayati bir aşama olarak kabul edilmektedir. Fiziksel büyüme, zihinsel ve duygusal öğrenme ve gelişim için önemli bir dönem olarak görülmektedir.</a:t>
            </a:r>
            <a:endParaRPr lang="en-US" sz="3100" dirty="0" smtClean="0">
              <a:solidFill>
                <a:srgbClr val="4A5656"/>
              </a:solidFill>
              <a:latin typeface="Arimo"/>
              <a:ea typeface="Arimo"/>
              <a:cs typeface="Arimo"/>
              <a:sym typeface="Arimo"/>
            </a:endParaRPr>
          </a:p>
          <a:p>
            <a:endParaRPr lang="en-US" dirty="0"/>
          </a:p>
        </p:txBody>
      </p:sp>
      <p:pic>
        <p:nvPicPr>
          <p:cNvPr id="7" name="6 Resim" descr="WhatsApp Image 2024-10-09 at 23.51.05.jpeg"/>
          <p:cNvPicPr>
            <a:picLocks noChangeAspect="1"/>
          </p:cNvPicPr>
          <p:nvPr/>
        </p:nvPicPr>
        <p:blipFill>
          <a:blip r:embed="rId2"/>
          <a:stretch>
            <a:fillRect/>
          </a:stretch>
        </p:blipFill>
        <p:spPr>
          <a:xfrm>
            <a:off x="0" y="598516"/>
            <a:ext cx="5415540" cy="4771506"/>
          </a:xfrm>
          <a:prstGeom prst="rect">
            <a:avLst/>
          </a:prstGeom>
        </p:spPr>
      </p:pic>
    </p:spTree>
    <p:extLst>
      <p:ext uri="{BB962C8B-B14F-4D97-AF65-F5344CB8AC3E}">
        <p14:creationId xmlns:p14="http://schemas.microsoft.com/office/powerpoint/2010/main" val="234890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777239" y="365760"/>
            <a:ext cx="10292543"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ÇOCUK HAKLARI NEDİR?</a:t>
            </a:r>
            <a:endParaRPr lang="en-US" b="1" dirty="0">
              <a:solidFill>
                <a:schemeClr val="accent1">
                  <a:lumMod val="75000"/>
                </a:schemeClr>
              </a:solidFill>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20229CA5-F65D-C44D-D811-E9647AD65584}"/>
              </a:ext>
            </a:extLst>
          </p:cNvPr>
          <p:cNvSpPr>
            <a:spLocks noGrp="1"/>
          </p:cNvSpPr>
          <p:nvPr>
            <p:ph idx="1"/>
          </p:nvPr>
        </p:nvSpPr>
        <p:spPr>
          <a:xfrm>
            <a:off x="789708" y="2093976"/>
            <a:ext cx="4807527" cy="3776472"/>
          </a:xfrm>
        </p:spPr>
        <p:txBody>
          <a:bodyPr>
            <a:normAutofit/>
          </a:bodyPr>
          <a:lstStyle/>
          <a:p>
            <a:pPr>
              <a:lnSpc>
                <a:spcPct val="120000"/>
              </a:lnSpc>
            </a:pPr>
            <a:r>
              <a:rPr lang="en-US" sz="2400" dirty="0" err="1" smtClean="0">
                <a:solidFill>
                  <a:srgbClr val="4A5656"/>
                </a:solidFill>
                <a:latin typeface="Arimo"/>
                <a:ea typeface="Arimo"/>
                <a:cs typeface="Arimo"/>
                <a:sym typeface="Arimo"/>
              </a:rPr>
              <a:t>Çocuk</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hakları</a:t>
            </a:r>
            <a:r>
              <a:rPr lang="tr-TR" sz="2400" dirty="0" smtClean="0">
                <a:solidFill>
                  <a:srgbClr val="4A5656"/>
                </a:solidFill>
                <a:latin typeface="Arimo"/>
                <a:ea typeface="Arimo"/>
                <a:cs typeface="Arimo"/>
                <a:sym typeface="Arimo"/>
              </a:rPr>
              <a:t>;</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çocukların</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gelişimlerini</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refahlarını</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ve</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korunmalarını</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sağlamak</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amacıyla</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belirlenen</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temel</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haklardır</a:t>
            </a:r>
            <a:r>
              <a:rPr lang="en-US" sz="2400" dirty="0" smtClean="0">
                <a:solidFill>
                  <a:srgbClr val="4A5656"/>
                </a:solidFill>
                <a:latin typeface="Arimo"/>
                <a:ea typeface="Arimo"/>
                <a:cs typeface="Arimo"/>
                <a:sym typeface="Arimo"/>
              </a:rPr>
              <a:t>. </a:t>
            </a:r>
            <a:endParaRPr lang="tr-TR" sz="2400" dirty="0" smtClean="0">
              <a:solidFill>
                <a:srgbClr val="4A5656"/>
              </a:solidFill>
              <a:latin typeface="Arimo"/>
              <a:ea typeface="Arimo"/>
              <a:cs typeface="Arimo"/>
              <a:sym typeface="Arimo"/>
            </a:endParaRPr>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4</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5763491" y="2119745"/>
            <a:ext cx="5375564" cy="3819975"/>
          </a:xfrm>
          <a:prstGeom prst="rect">
            <a:avLst/>
          </a:prstGeom>
          <a:solidFill>
            <a:schemeClr val="bg1">
              <a:lumMod val="95000"/>
            </a:schemeClr>
          </a:solidFill>
        </p:spPr>
        <p:txBody>
          <a:bodyPr vert="horz" lIns="91440" tIns="45720" rIns="45720" bIns="45720" rtlCol="0" anchor="t" anchorCtr="0">
            <a:noAutofit/>
          </a:bodyPr>
          <a:lstStyle/>
          <a:p>
            <a:pPr>
              <a:lnSpc>
                <a:spcPts val="3455"/>
              </a:lnSpc>
              <a:buFont typeface="Wingdings" pitchFamily="2" charset="2"/>
              <a:buChar char="ü"/>
            </a:pPr>
            <a:r>
              <a:rPr lang="tr-TR" sz="2400" dirty="0" smtClean="0">
                <a:solidFill>
                  <a:srgbClr val="4A5656"/>
                </a:solidFill>
                <a:latin typeface="Arimo"/>
                <a:ea typeface="Arimo"/>
                <a:cs typeface="Arimo"/>
                <a:sym typeface="Arimo"/>
              </a:rPr>
              <a:t> Yaşama hakkı        </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Eğitim hakkı</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Sağlık hakkı   </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Korunma hakkı</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Düşüncelerini ifade etme hakkı</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Dinlenme ve oyun hakkı</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İhmal ve istismardan korunma hakkı</a:t>
            </a:r>
          </a:p>
          <a:p>
            <a:pPr>
              <a:lnSpc>
                <a:spcPts val="3455"/>
              </a:lnSpc>
              <a:buFont typeface="Wingdings" pitchFamily="2" charset="2"/>
              <a:buChar char="ü"/>
            </a:pPr>
            <a:r>
              <a:rPr lang="tr-TR" sz="2400" dirty="0" smtClean="0">
                <a:solidFill>
                  <a:srgbClr val="4A5656"/>
                </a:solidFill>
                <a:latin typeface="Arimo"/>
                <a:ea typeface="Arimo"/>
                <a:cs typeface="Arimo"/>
                <a:sym typeface="Arimo"/>
              </a:rPr>
              <a:t> Kendi haklarını öğrenme hakkı</a:t>
            </a:r>
          </a:p>
        </p:txBody>
      </p:sp>
      <p:pic>
        <p:nvPicPr>
          <p:cNvPr id="10" name="9 Resim" descr="WhatsApp Image 2024-10-10 at 00.31.56.jpeg"/>
          <p:cNvPicPr>
            <a:picLocks noChangeAspect="1"/>
          </p:cNvPicPr>
          <p:nvPr/>
        </p:nvPicPr>
        <p:blipFill>
          <a:blip r:embed="rId2"/>
          <a:stretch>
            <a:fillRect/>
          </a:stretch>
        </p:blipFill>
        <p:spPr>
          <a:xfrm>
            <a:off x="315884" y="4389120"/>
            <a:ext cx="5259475" cy="2219498"/>
          </a:xfrm>
          <a:prstGeom prst="rect">
            <a:avLst/>
          </a:prstGeom>
        </p:spPr>
      </p:pic>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99B05-C604-092A-7393-1520DFBF0872}"/>
              </a:ext>
            </a:extLst>
          </p:cNvPr>
          <p:cNvSpPr>
            <a:spLocks noGrp="1"/>
          </p:cNvSpPr>
          <p:nvPr>
            <p:ph type="title"/>
          </p:nvPr>
        </p:nvSpPr>
        <p:spPr>
          <a:xfrm>
            <a:off x="777240" y="365760"/>
            <a:ext cx="10149840" cy="1545336"/>
          </a:xfrm>
        </p:spPr>
        <p:txBody>
          <a:bodyPr/>
          <a:lstStyle/>
          <a:p>
            <a:pPr algn="ctr"/>
            <a:r>
              <a:rPr lang="tr-TR" b="1" dirty="0" smtClean="0">
                <a:solidFill>
                  <a:schemeClr val="accent1">
                    <a:lumMod val="75000"/>
                  </a:schemeClr>
                </a:solidFill>
                <a:latin typeface="Segoe UI Black" pitchFamily="34" charset="0"/>
                <a:ea typeface="Segoe UI Black" pitchFamily="34" charset="0"/>
              </a:rPr>
              <a:t>ÇOCUK HAKLARI NEDİR?</a:t>
            </a:r>
            <a:endParaRPr lang="en-US" b="1" dirty="0">
              <a:solidFill>
                <a:schemeClr val="accent1">
                  <a:lumMod val="75000"/>
                </a:schemeClr>
              </a:solidFill>
              <a:latin typeface="Segoe UI Black" pitchFamily="34" charset="0"/>
              <a:ea typeface="Segoe UI Black" pitchFamily="34" charset="0"/>
            </a:endParaRPr>
          </a:p>
        </p:txBody>
      </p:sp>
      <p:sp>
        <p:nvSpPr>
          <p:cNvPr id="3" name="Content Placeholder 2">
            <a:extLst>
              <a:ext uri="{FF2B5EF4-FFF2-40B4-BE49-F238E27FC236}">
                <a16:creationId xmlns:a16="http://schemas.microsoft.com/office/drawing/2014/main" xmlns="" id="{20229CA5-F65D-C44D-D811-E9647AD65584}"/>
              </a:ext>
            </a:extLst>
          </p:cNvPr>
          <p:cNvSpPr>
            <a:spLocks noGrp="1"/>
          </p:cNvSpPr>
          <p:nvPr>
            <p:ph idx="1"/>
          </p:nvPr>
        </p:nvSpPr>
        <p:spPr>
          <a:xfrm>
            <a:off x="777239" y="2093976"/>
            <a:ext cx="5429597" cy="3776472"/>
          </a:xfrm>
        </p:spPr>
        <p:txBody>
          <a:bodyPr>
            <a:normAutofit/>
          </a:bodyPr>
          <a:lstStyle/>
          <a:p>
            <a:pPr algn="just">
              <a:lnSpc>
                <a:spcPts val="3455"/>
              </a:lnSpc>
              <a:buNone/>
            </a:pPr>
            <a:r>
              <a:rPr lang="tr-TR" sz="2400" dirty="0" smtClean="0">
                <a:solidFill>
                  <a:srgbClr val="4A5656"/>
                </a:solidFill>
                <a:latin typeface="Arimo"/>
                <a:ea typeface="Arimo"/>
                <a:cs typeface="Arimo"/>
                <a:sym typeface="Arimo"/>
              </a:rPr>
              <a:t>             </a:t>
            </a:r>
            <a:r>
              <a:rPr lang="en-US" sz="2400" dirty="0" smtClean="0">
                <a:solidFill>
                  <a:srgbClr val="4A5656"/>
                </a:solidFill>
                <a:latin typeface="Arimo"/>
                <a:ea typeface="Arimo"/>
                <a:cs typeface="Arimo"/>
                <a:sym typeface="Arimo"/>
              </a:rPr>
              <a:t>Bu </a:t>
            </a:r>
            <a:r>
              <a:rPr lang="en-US" sz="2400" dirty="0" err="1" smtClean="0">
                <a:solidFill>
                  <a:srgbClr val="4A5656"/>
                </a:solidFill>
                <a:latin typeface="Arimo"/>
                <a:ea typeface="Arimo"/>
                <a:cs typeface="Arimo"/>
                <a:sym typeface="Arimo"/>
              </a:rPr>
              <a:t>haklar</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çocukların</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sağlıklı</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ve</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mutlu</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bir</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yaşam</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sürmeleri</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için</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önemlidir</a:t>
            </a:r>
            <a:r>
              <a:rPr lang="en-US" sz="2400" dirty="0" smtClean="0">
                <a:solidFill>
                  <a:srgbClr val="4A5656"/>
                </a:solidFill>
                <a:latin typeface="Arimo"/>
                <a:ea typeface="Arimo"/>
                <a:cs typeface="Arimo"/>
                <a:sym typeface="Arimo"/>
              </a:rPr>
              <a:t>. </a:t>
            </a:r>
            <a:endParaRPr lang="tr-TR" sz="2400" dirty="0" smtClean="0">
              <a:solidFill>
                <a:srgbClr val="4A5656"/>
              </a:solidFill>
              <a:latin typeface="Arimo"/>
              <a:ea typeface="Arimo"/>
              <a:cs typeface="Arimo"/>
              <a:sym typeface="Arimo"/>
            </a:endParaRPr>
          </a:p>
          <a:p>
            <a:pPr algn="just">
              <a:lnSpc>
                <a:spcPts val="3455"/>
              </a:lnSpc>
              <a:buNone/>
            </a:pPr>
            <a:r>
              <a:rPr lang="tr-TR" sz="2400" dirty="0" smtClean="0">
                <a:solidFill>
                  <a:srgbClr val="4A5656"/>
                </a:solidFill>
                <a:latin typeface="Arimo"/>
                <a:ea typeface="Arimo"/>
                <a:cs typeface="Arimo"/>
                <a:sym typeface="Arimo"/>
              </a:rPr>
              <a:t>              </a:t>
            </a:r>
            <a:r>
              <a:rPr lang="en-US" sz="2400" dirty="0" smtClean="0">
                <a:solidFill>
                  <a:srgbClr val="4A5656"/>
                </a:solidFill>
                <a:latin typeface="Arimo"/>
                <a:ea typeface="Arimo"/>
                <a:cs typeface="Arimo"/>
                <a:sym typeface="Arimo"/>
              </a:rPr>
              <a:t>Her </a:t>
            </a:r>
            <a:r>
              <a:rPr lang="en-US" sz="2400" dirty="0" err="1" smtClean="0">
                <a:solidFill>
                  <a:srgbClr val="4A5656"/>
                </a:solidFill>
                <a:latin typeface="Arimo"/>
                <a:ea typeface="Arimo"/>
                <a:cs typeface="Arimo"/>
                <a:sym typeface="Arimo"/>
              </a:rPr>
              <a:t>ülkenin</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bu</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hakları</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koruma</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ve</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gerçekleştirme</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sorumluluğu</a:t>
            </a:r>
            <a:r>
              <a:rPr lang="en-US" sz="2400" dirty="0" smtClean="0">
                <a:solidFill>
                  <a:srgbClr val="4A5656"/>
                </a:solidFill>
                <a:latin typeface="Arimo"/>
                <a:ea typeface="Arimo"/>
                <a:cs typeface="Arimo"/>
                <a:sym typeface="Arimo"/>
              </a:rPr>
              <a:t> </a:t>
            </a:r>
            <a:r>
              <a:rPr lang="en-US" sz="2400" dirty="0" err="1" smtClean="0">
                <a:solidFill>
                  <a:srgbClr val="4A5656"/>
                </a:solidFill>
                <a:latin typeface="Arimo"/>
                <a:ea typeface="Arimo"/>
                <a:cs typeface="Arimo"/>
                <a:sym typeface="Arimo"/>
              </a:rPr>
              <a:t>bulunmaktadır</a:t>
            </a:r>
            <a:r>
              <a:rPr lang="en-US" sz="2400" dirty="0" smtClean="0">
                <a:solidFill>
                  <a:srgbClr val="4A5656"/>
                </a:solidFill>
                <a:latin typeface="Arimo"/>
                <a:ea typeface="Arimo"/>
                <a:cs typeface="Arimo"/>
                <a:sym typeface="Arimo"/>
              </a:rPr>
              <a:t>.</a:t>
            </a:r>
          </a:p>
          <a:p>
            <a:pPr algn="just">
              <a:lnSpc>
                <a:spcPct val="120000"/>
              </a:lnSpc>
              <a:spcBef>
                <a:spcPts val="600"/>
              </a:spcBef>
            </a:pPr>
            <a:endParaRPr lang="en-US" dirty="0"/>
          </a:p>
        </p:txBody>
      </p:sp>
      <p:sp>
        <p:nvSpPr>
          <p:cNvPr id="5" name="Slide Number Placeholder 4">
            <a:extLst>
              <a:ext uri="{FF2B5EF4-FFF2-40B4-BE49-F238E27FC236}">
                <a16:creationId xmlns:a16="http://schemas.microsoft.com/office/drawing/2014/main" xmlns=""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5</a:t>
            </a:fld>
            <a:endParaRPr lang="en-US" dirty="0"/>
          </a:p>
        </p:txBody>
      </p:sp>
      <p:sp>
        <p:nvSpPr>
          <p:cNvPr id="7" name="Content Placeholder 2">
            <a:extLst>
              <a:ext uri="{FF2B5EF4-FFF2-40B4-BE49-F238E27FC236}">
                <a16:creationId xmlns:a16="http://schemas.microsoft.com/office/drawing/2014/main" xmlns="" id="{20229CA5-F65D-C44D-D811-E9647AD65584}"/>
              </a:ext>
            </a:extLst>
          </p:cNvPr>
          <p:cNvSpPr txBox="1">
            <a:spLocks/>
          </p:cNvSpPr>
          <p:nvPr/>
        </p:nvSpPr>
        <p:spPr>
          <a:xfrm>
            <a:off x="6540732" y="2149394"/>
            <a:ext cx="4370832" cy="3776472"/>
          </a:xfrm>
          <a:prstGeom prst="rect">
            <a:avLst/>
          </a:prstGeom>
          <a:solidFill>
            <a:schemeClr val="bg1">
              <a:lumMod val="95000"/>
            </a:schemeClr>
          </a:solidFill>
        </p:spPr>
        <p:txBody>
          <a:bodyPr vert="horz" lIns="91440" tIns="45720" rIns="45720" bIns="45720" rtlCol="0" anchor="t" anchorCtr="0">
            <a:normAutofit/>
          </a:bodyPr>
          <a:lstStyle/>
          <a:p>
            <a:pPr>
              <a:lnSpc>
                <a:spcPts val="3455"/>
              </a:lnSpc>
            </a:pPr>
            <a:endParaRPr lang="en-US" sz="2000" dirty="0">
              <a:solidFill>
                <a:srgbClr val="4A5656"/>
              </a:solidFill>
              <a:latin typeface="Arimo"/>
              <a:ea typeface="Arimo"/>
              <a:cs typeface="Arimo"/>
              <a:sym typeface="Arimo"/>
            </a:endParaRPr>
          </a:p>
        </p:txBody>
      </p:sp>
      <p:sp>
        <p:nvSpPr>
          <p:cNvPr id="6" name="5 Sağ Ok"/>
          <p:cNvSpPr/>
          <p:nvPr/>
        </p:nvSpPr>
        <p:spPr>
          <a:xfrm>
            <a:off x="1094509" y="2119745"/>
            <a:ext cx="748145" cy="471056"/>
          </a:xfrm>
          <a:prstGeom prst="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1149928" y="3796145"/>
            <a:ext cx="748145" cy="471056"/>
          </a:xfrm>
          <a:prstGeom prst="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9 Resim" descr="WhatsApp Image 2024-10-09 at 23.53.19.jpeg"/>
          <p:cNvPicPr>
            <a:picLocks noChangeAspect="1"/>
          </p:cNvPicPr>
          <p:nvPr/>
        </p:nvPicPr>
        <p:blipFill>
          <a:blip r:embed="rId2"/>
          <a:stretch>
            <a:fillRect/>
          </a:stretch>
        </p:blipFill>
        <p:spPr>
          <a:xfrm>
            <a:off x="6412671" y="1961803"/>
            <a:ext cx="5358885" cy="4139739"/>
          </a:xfrm>
          <a:prstGeom prst="rect">
            <a:avLst/>
          </a:prstGeom>
        </p:spPr>
      </p:pic>
    </p:spTree>
    <p:extLst>
      <p:ext uri="{BB962C8B-B14F-4D97-AF65-F5344CB8AC3E}">
        <p14:creationId xmlns:p14="http://schemas.microsoft.com/office/powerpoint/2010/main" val="68572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D5C0C-AC08-411A-5743-AAEE17931EFD}"/>
              </a:ext>
            </a:extLst>
          </p:cNvPr>
          <p:cNvSpPr>
            <a:spLocks noGrp="1"/>
          </p:cNvSpPr>
          <p:nvPr>
            <p:ph type="title"/>
          </p:nvPr>
        </p:nvSpPr>
        <p:spPr>
          <a:xfrm>
            <a:off x="768096" y="685800"/>
            <a:ext cx="5486400" cy="1032164"/>
          </a:xfrm>
        </p:spPr>
        <p:txBody>
          <a:bodyPr/>
          <a:lstStyle/>
          <a:p>
            <a:r>
              <a:rPr lang="tr-TR" b="1" dirty="0" err="1" smtClean="0">
                <a:solidFill>
                  <a:schemeClr val="accent1">
                    <a:lumMod val="75000"/>
                  </a:schemeClr>
                </a:solidFill>
                <a:latin typeface="Segoe UI Black" pitchFamily="34" charset="0"/>
                <a:ea typeface="Segoe UI Black" pitchFamily="34" charset="0"/>
              </a:rPr>
              <a:t>ŞİDdet</a:t>
            </a:r>
            <a:r>
              <a:rPr lang="tr-TR" b="1" dirty="0" smtClean="0">
                <a:solidFill>
                  <a:schemeClr val="accent1">
                    <a:lumMod val="75000"/>
                  </a:schemeClr>
                </a:solidFill>
                <a:latin typeface="Segoe UI Black" pitchFamily="34" charset="0"/>
                <a:ea typeface="Segoe UI Black" pitchFamily="34" charset="0"/>
              </a:rPr>
              <a:t> </a:t>
            </a:r>
            <a:r>
              <a:rPr lang="tr-TR" b="1" dirty="0" err="1" smtClean="0">
                <a:solidFill>
                  <a:schemeClr val="accent1">
                    <a:lumMod val="75000"/>
                  </a:schemeClr>
                </a:solidFill>
                <a:latin typeface="Segoe UI Black" pitchFamily="34" charset="0"/>
                <a:ea typeface="Segoe UI Black" pitchFamily="34" charset="0"/>
              </a:rPr>
              <a:t>nedİr</a:t>
            </a:r>
            <a:r>
              <a:rPr lang="tr-TR" b="1" dirty="0" smtClean="0">
                <a:solidFill>
                  <a:schemeClr val="accent1">
                    <a:lumMod val="75000"/>
                  </a:schemeClr>
                </a:solidFill>
                <a:latin typeface="Segoe UI Black" pitchFamily="34" charset="0"/>
                <a:ea typeface="Segoe UI Black" pitchFamily="34" charset="0"/>
              </a:rPr>
              <a:t>?</a:t>
            </a:r>
            <a:endParaRPr lang="en-US" b="1" dirty="0">
              <a:solidFill>
                <a:schemeClr val="accent1">
                  <a:lumMod val="75000"/>
                </a:schemeClr>
              </a:solidFill>
              <a:latin typeface="Segoe UI Black" pitchFamily="34" charset="0"/>
              <a:ea typeface="Segoe UI Black" pitchFamily="34" charset="0"/>
            </a:endParaRPr>
          </a:p>
        </p:txBody>
      </p:sp>
      <p:sp>
        <p:nvSpPr>
          <p:cNvPr id="3" name="Text Placeholder 2">
            <a:extLst>
              <a:ext uri="{FF2B5EF4-FFF2-40B4-BE49-F238E27FC236}">
                <a16:creationId xmlns:a16="http://schemas.microsoft.com/office/drawing/2014/main" xmlns="" id="{B37360DF-3FD1-505F-FB7F-3AD167868E9D}"/>
              </a:ext>
            </a:extLst>
          </p:cNvPr>
          <p:cNvSpPr>
            <a:spLocks noGrp="1"/>
          </p:cNvSpPr>
          <p:nvPr>
            <p:ph type="body" sz="quarter" idx="10"/>
          </p:nvPr>
        </p:nvSpPr>
        <p:spPr>
          <a:xfrm>
            <a:off x="768096" y="2285999"/>
            <a:ext cx="5486400" cy="3948545"/>
          </a:xfrm>
          <a:solidFill>
            <a:schemeClr val="accent2">
              <a:alpha val="5000"/>
            </a:schemeClr>
          </a:solidFill>
        </p:spPr>
        <p:txBody>
          <a:bodyPr>
            <a:normAutofit fontScale="92500" lnSpcReduction="10000"/>
          </a:bodyPr>
          <a:lstStyle/>
          <a:p>
            <a:pPr algn="just"/>
            <a:r>
              <a:rPr lang="tr-TR" dirty="0" smtClean="0">
                <a:solidFill>
                  <a:schemeClr val="tx1">
                    <a:lumMod val="65000"/>
                    <a:lumOff val="35000"/>
                  </a:schemeClr>
                </a:solidFill>
                <a:latin typeface="Arimo" charset="0"/>
                <a:ea typeface="Arimo" charset="0"/>
                <a:cs typeface="Arimo" charset="0"/>
              </a:rPr>
              <a:t>Bireyler veya gruplar arasında ruhsal veya bedensel açıdan inciten ya da incitebilecek fiziksel, sözel ya da psikolojik içeriğe sahip davranışlardır.</a:t>
            </a:r>
          </a:p>
          <a:p>
            <a:pPr algn="just"/>
            <a:endParaRPr lang="tr-TR" dirty="0" smtClean="0">
              <a:solidFill>
                <a:schemeClr val="tx1">
                  <a:lumMod val="65000"/>
                  <a:lumOff val="35000"/>
                </a:schemeClr>
              </a:solidFill>
              <a:latin typeface="Arimo" charset="0"/>
              <a:ea typeface="Arimo" charset="0"/>
              <a:cs typeface="Arimo" charset="0"/>
            </a:endParaRPr>
          </a:p>
          <a:p>
            <a:pPr algn="just"/>
            <a:r>
              <a:rPr lang="tr-TR" dirty="0" smtClean="0">
                <a:solidFill>
                  <a:schemeClr val="tx1">
                    <a:lumMod val="65000"/>
                    <a:lumOff val="35000"/>
                  </a:schemeClr>
                </a:solidFill>
                <a:latin typeface="Arimo" charset="0"/>
                <a:ea typeface="Arimo" charset="0"/>
                <a:cs typeface="Arimo" charset="0"/>
              </a:rPr>
              <a:t>Hayatın pek çok alanında(okulda, evde aile bireyleri arasında, sokakta, internette) görülebilir.</a:t>
            </a:r>
          </a:p>
          <a:p>
            <a:pPr algn="just"/>
            <a:endParaRPr lang="tr-TR" dirty="0" smtClean="0">
              <a:solidFill>
                <a:schemeClr val="tx1">
                  <a:lumMod val="65000"/>
                  <a:lumOff val="35000"/>
                </a:schemeClr>
              </a:solidFill>
              <a:latin typeface="Arimo" charset="0"/>
              <a:ea typeface="Arimo" charset="0"/>
              <a:cs typeface="Arimo" charset="0"/>
            </a:endParaRPr>
          </a:p>
          <a:p>
            <a:pPr marL="0" lvl="1" indent="0" algn="just">
              <a:spcBef>
                <a:spcPts val="1000"/>
              </a:spcBef>
              <a:buNone/>
            </a:pPr>
            <a:r>
              <a:rPr lang="en-US" dirty="0" err="1" smtClean="0">
                <a:solidFill>
                  <a:schemeClr val="tx1">
                    <a:lumMod val="65000"/>
                    <a:lumOff val="35000"/>
                  </a:schemeClr>
                </a:solidFill>
                <a:latin typeface="Arimo"/>
                <a:ea typeface="Arimo"/>
                <a:cs typeface="Arimo"/>
                <a:sym typeface="Arimo"/>
              </a:rPr>
              <a:t>Şiddet</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bireylerin</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güvenliğini</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ve</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sağlığını</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tehdit</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eden</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ciddi</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bir</a:t>
            </a:r>
            <a:r>
              <a:rPr lang="en-US" dirty="0" smtClean="0">
                <a:solidFill>
                  <a:schemeClr val="tx1">
                    <a:lumMod val="65000"/>
                    <a:lumOff val="35000"/>
                  </a:schemeClr>
                </a:solidFill>
                <a:latin typeface="Arimo"/>
                <a:ea typeface="Arimo"/>
                <a:cs typeface="Arimo"/>
                <a:sym typeface="Arimo"/>
              </a:rPr>
              <a:t> </a:t>
            </a:r>
            <a:r>
              <a:rPr lang="en-US" b="1" i="1" u="sng" dirty="0" err="1" smtClean="0">
                <a:solidFill>
                  <a:srgbClr val="B05DC7"/>
                </a:solidFill>
                <a:latin typeface="Arimo"/>
                <a:ea typeface="Arimo"/>
                <a:cs typeface="Arimo"/>
                <a:sym typeface="Arimo"/>
              </a:rPr>
              <a:t>sosyal</a:t>
            </a:r>
            <a:r>
              <a:rPr lang="en-US" b="1" i="1" u="sng" dirty="0" smtClean="0">
                <a:solidFill>
                  <a:srgbClr val="B05DC7"/>
                </a:solidFill>
                <a:latin typeface="Arimo"/>
                <a:ea typeface="Arimo"/>
                <a:cs typeface="Arimo"/>
                <a:sym typeface="Arimo"/>
              </a:rPr>
              <a:t> </a:t>
            </a:r>
            <a:r>
              <a:rPr lang="en-US" b="1" i="1" u="sng" dirty="0" err="1" smtClean="0">
                <a:solidFill>
                  <a:srgbClr val="B05DC7"/>
                </a:solidFill>
                <a:latin typeface="Arimo"/>
                <a:ea typeface="Arimo"/>
                <a:cs typeface="Arimo"/>
                <a:sym typeface="Arimo"/>
              </a:rPr>
              <a:t>sorun</a:t>
            </a:r>
            <a:r>
              <a:rPr lang="en-US" b="1" i="1" u="sng" dirty="0" smtClean="0">
                <a:solidFill>
                  <a:srgbClr val="B05DC7"/>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olarak</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kabul</a:t>
            </a:r>
            <a:r>
              <a:rPr lang="en-US" dirty="0" smtClean="0">
                <a:solidFill>
                  <a:schemeClr val="tx1">
                    <a:lumMod val="65000"/>
                    <a:lumOff val="35000"/>
                  </a:schemeClr>
                </a:solidFill>
                <a:latin typeface="Arimo"/>
                <a:ea typeface="Arimo"/>
                <a:cs typeface="Arimo"/>
                <a:sym typeface="Arimo"/>
              </a:rPr>
              <a:t> </a:t>
            </a:r>
            <a:r>
              <a:rPr lang="en-US" dirty="0" err="1" smtClean="0">
                <a:solidFill>
                  <a:schemeClr val="tx1">
                    <a:lumMod val="65000"/>
                    <a:lumOff val="35000"/>
                  </a:schemeClr>
                </a:solidFill>
                <a:latin typeface="Arimo"/>
                <a:ea typeface="Arimo"/>
                <a:cs typeface="Arimo"/>
                <a:sym typeface="Arimo"/>
              </a:rPr>
              <a:t>edilir</a:t>
            </a:r>
            <a:r>
              <a:rPr lang="en-US" dirty="0" smtClean="0">
                <a:solidFill>
                  <a:schemeClr val="tx1">
                    <a:lumMod val="65000"/>
                    <a:lumOff val="35000"/>
                  </a:schemeClr>
                </a:solidFill>
                <a:latin typeface="Arimo"/>
                <a:ea typeface="Arimo"/>
                <a:cs typeface="Arimo"/>
                <a:sym typeface="Arimo"/>
              </a:rPr>
              <a:t>.</a:t>
            </a:r>
          </a:p>
          <a:p>
            <a:pPr algn="just"/>
            <a:endParaRPr lang="tr-TR" sz="2800" dirty="0" smtClean="0">
              <a:solidFill>
                <a:schemeClr val="tx1"/>
              </a:solidFill>
              <a:latin typeface="Arimo" charset="0"/>
              <a:ea typeface="Arimo" charset="0"/>
              <a:cs typeface="Arimo" charset="0"/>
            </a:endParaRPr>
          </a:p>
          <a:p>
            <a:pPr algn="just"/>
            <a:endParaRPr lang="tr-TR" sz="2800" dirty="0" smtClean="0">
              <a:solidFill>
                <a:schemeClr val="tx1"/>
              </a:solidFill>
              <a:latin typeface="Arimo" charset="0"/>
              <a:ea typeface="Arimo" charset="0"/>
              <a:cs typeface="Arimo" charset="0"/>
            </a:endParaRPr>
          </a:p>
          <a:p>
            <a:pPr algn="just"/>
            <a:endParaRPr lang="tr-TR" sz="2800" dirty="0" smtClean="0">
              <a:solidFill>
                <a:schemeClr val="tx1"/>
              </a:solidFill>
              <a:latin typeface="Arimo" charset="0"/>
              <a:ea typeface="Arimo" charset="0"/>
              <a:cs typeface="Arimo" charset="0"/>
            </a:endParaRPr>
          </a:p>
          <a:p>
            <a:endParaRPr lang="tr-TR" dirty="0" smtClean="0">
              <a:cs typeface="Calibri" panose="020F0502020204030204"/>
            </a:endParaRPr>
          </a:p>
          <a:p>
            <a:endParaRPr lang="en-US" dirty="0" smtClean="0"/>
          </a:p>
          <a:p>
            <a:endParaRPr lang="en-US" dirty="0"/>
          </a:p>
        </p:txBody>
      </p:sp>
      <p:pic>
        <p:nvPicPr>
          <p:cNvPr id="5" name="4 Resim" descr="zorba_olmak_artik_zor_olmali.jpeg"/>
          <p:cNvPicPr>
            <a:picLocks noChangeAspect="1"/>
          </p:cNvPicPr>
          <p:nvPr/>
        </p:nvPicPr>
        <p:blipFill>
          <a:blip r:embed="rId3"/>
          <a:stretch>
            <a:fillRect/>
          </a:stretch>
        </p:blipFill>
        <p:spPr>
          <a:xfrm>
            <a:off x="6759148" y="1625122"/>
            <a:ext cx="4337220" cy="3748195"/>
          </a:xfrm>
          <a:prstGeom prst="rect">
            <a:avLst/>
          </a:prstGeom>
        </p:spPr>
      </p:pic>
    </p:spTree>
    <p:extLst>
      <p:ext uri="{BB962C8B-B14F-4D97-AF65-F5344CB8AC3E}">
        <p14:creationId xmlns:p14="http://schemas.microsoft.com/office/powerpoint/2010/main" val="2207652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Yuvarlatılmış Dikdörtgen"/>
          <p:cNvSpPr/>
          <p:nvPr/>
        </p:nvSpPr>
        <p:spPr>
          <a:xfrm>
            <a:off x="2923309" y="4308763"/>
            <a:ext cx="429491" cy="290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a:extLst>
              <a:ext uri="{FF2B5EF4-FFF2-40B4-BE49-F238E27FC236}">
                <a16:creationId xmlns:a16="http://schemas.microsoft.com/office/drawing/2014/main" xmlns="" id="{9A2A5FB9-8092-6AC4-0B88-415B5224C3DC}"/>
              </a:ext>
            </a:extLst>
          </p:cNvPr>
          <p:cNvSpPr>
            <a:spLocks noGrp="1"/>
          </p:cNvSpPr>
          <p:nvPr>
            <p:ph type="title"/>
          </p:nvPr>
        </p:nvSpPr>
        <p:spPr/>
        <p:txBody>
          <a:bodyPr/>
          <a:lstStyle/>
          <a:p>
            <a:pPr algn="ctr"/>
            <a:r>
              <a:rPr lang="tr-TR" b="1" dirty="0" smtClean="0">
                <a:solidFill>
                  <a:schemeClr val="accent1">
                    <a:lumMod val="75000"/>
                  </a:schemeClr>
                </a:solidFill>
                <a:latin typeface="Segoe UI Black" pitchFamily="34" charset="0"/>
                <a:ea typeface="Segoe UI Black" pitchFamily="34" charset="0"/>
              </a:rPr>
              <a:t>ŞİDDET TÜRLERİ</a:t>
            </a:r>
            <a:endParaRPr lang="en-US" b="1" dirty="0">
              <a:solidFill>
                <a:schemeClr val="accent1">
                  <a:lumMod val="75000"/>
                </a:schemeClr>
              </a:solidFill>
              <a:latin typeface="Segoe UI Black" pitchFamily="34" charset="0"/>
              <a:ea typeface="Segoe UI Black" pitchFamily="34" charset="0"/>
            </a:endParaRPr>
          </a:p>
        </p:txBody>
      </p:sp>
      <p:sp>
        <p:nvSpPr>
          <p:cNvPr id="5" name="Slide Number Placeholder 4">
            <a:extLst>
              <a:ext uri="{FF2B5EF4-FFF2-40B4-BE49-F238E27FC236}">
                <a16:creationId xmlns:a16="http://schemas.microsoft.com/office/drawing/2014/main" xmlns="" id="{A915BC64-6AC5-A7BE-0281-C9832CBF4D7F}"/>
              </a:ext>
            </a:extLst>
          </p:cNvPr>
          <p:cNvSpPr>
            <a:spLocks noGrp="1"/>
          </p:cNvSpPr>
          <p:nvPr>
            <p:ph type="sldNum" sz="quarter" idx="12"/>
          </p:nvPr>
        </p:nvSpPr>
        <p:spPr/>
        <p:txBody>
          <a:bodyPr/>
          <a:lstStyle/>
          <a:p>
            <a:fld id="{CBD12358-51D2-46B3-9BDE-DF29528B9454}" type="slidenum">
              <a:rPr lang="en-US" smtClean="0"/>
              <a:pPr/>
              <a:t>7</a:t>
            </a:fld>
            <a:endParaRPr lang="en-US" dirty="0"/>
          </a:p>
        </p:txBody>
      </p:sp>
      <p:graphicFrame>
        <p:nvGraphicFramePr>
          <p:cNvPr id="7" name="Content Placeholder 6" descr="A timeline of the product launch">
            <a:extLst>
              <a:ext uri="{FF2B5EF4-FFF2-40B4-BE49-F238E27FC236}">
                <a16:creationId xmlns:a16="http://schemas.microsoft.com/office/drawing/2014/main" xmlns="" id="{801E9530-19BA-1C15-C49F-55660C5772B2}"/>
              </a:ext>
            </a:extLst>
          </p:cNvPr>
          <p:cNvGraphicFramePr>
            <a:graphicFrameLocks noGrp="1"/>
          </p:cNvGraphicFramePr>
          <p:nvPr>
            <p:ph idx="13"/>
            <p:extLst>
              <p:ext uri="{D42A27DB-BD31-4B8C-83A1-F6EECF244321}">
                <p14:modId xmlns:p14="http://schemas.microsoft.com/office/powerpoint/2010/main" val="3808203934"/>
              </p:ext>
            </p:extLst>
          </p:nvPr>
        </p:nvGraphicFramePr>
        <p:xfrm>
          <a:off x="1565563" y="2310939"/>
          <a:ext cx="9016856" cy="374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Yuvarlatılmış Dikdörtgen"/>
          <p:cNvSpPr/>
          <p:nvPr/>
        </p:nvSpPr>
        <p:spPr>
          <a:xfrm>
            <a:off x="6483928" y="3726873"/>
            <a:ext cx="47105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4</a:t>
            </a:r>
            <a:endParaRPr lang="tr-TR" b="1" dirty="0">
              <a:solidFill>
                <a:srgbClr val="7030A0"/>
              </a:solidFill>
            </a:endParaRPr>
          </a:p>
        </p:txBody>
      </p:sp>
      <p:sp>
        <p:nvSpPr>
          <p:cNvPr id="15" name="14 Yuvarlatılmış Dikdörtgen"/>
          <p:cNvSpPr/>
          <p:nvPr/>
        </p:nvSpPr>
        <p:spPr>
          <a:xfrm>
            <a:off x="2452254" y="4253347"/>
            <a:ext cx="554182"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1</a:t>
            </a:r>
            <a:endParaRPr lang="tr-TR" b="1" dirty="0">
              <a:solidFill>
                <a:srgbClr val="7030A0"/>
              </a:solidFill>
            </a:endParaRPr>
          </a:p>
        </p:txBody>
      </p:sp>
      <p:sp>
        <p:nvSpPr>
          <p:cNvPr id="16" name="15 Yuvarlatılmış Dikdörtgen"/>
          <p:cNvSpPr/>
          <p:nvPr/>
        </p:nvSpPr>
        <p:spPr>
          <a:xfrm>
            <a:off x="3768437" y="3726873"/>
            <a:ext cx="47105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2</a:t>
            </a:r>
            <a:endParaRPr lang="tr-TR" b="1" dirty="0">
              <a:solidFill>
                <a:srgbClr val="7030A0"/>
              </a:solidFill>
            </a:endParaRPr>
          </a:p>
        </p:txBody>
      </p:sp>
      <p:sp>
        <p:nvSpPr>
          <p:cNvPr id="17" name="16 Yuvarlatılmış Dikdörtgen"/>
          <p:cNvSpPr/>
          <p:nvPr/>
        </p:nvSpPr>
        <p:spPr>
          <a:xfrm>
            <a:off x="5112327" y="4281056"/>
            <a:ext cx="47105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3</a:t>
            </a:r>
            <a:endParaRPr lang="tr-TR" b="1" dirty="0">
              <a:solidFill>
                <a:srgbClr val="7030A0"/>
              </a:solidFill>
            </a:endParaRPr>
          </a:p>
        </p:txBody>
      </p:sp>
      <p:sp>
        <p:nvSpPr>
          <p:cNvPr id="18" name="17 Yuvarlatılmış Dikdörtgen"/>
          <p:cNvSpPr/>
          <p:nvPr/>
        </p:nvSpPr>
        <p:spPr>
          <a:xfrm>
            <a:off x="7827818" y="4294910"/>
            <a:ext cx="47105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5</a:t>
            </a:r>
            <a:endParaRPr lang="tr-TR" b="1" dirty="0">
              <a:solidFill>
                <a:srgbClr val="7030A0"/>
              </a:solidFill>
            </a:endParaRPr>
          </a:p>
        </p:txBody>
      </p:sp>
      <p:sp>
        <p:nvSpPr>
          <p:cNvPr id="21" name="20 Yuvarlatılmış Dikdörtgen"/>
          <p:cNvSpPr/>
          <p:nvPr/>
        </p:nvSpPr>
        <p:spPr>
          <a:xfrm>
            <a:off x="3034144" y="4128655"/>
            <a:ext cx="360217"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Yuvarlatılmış Dikdörtgen"/>
          <p:cNvSpPr/>
          <p:nvPr/>
        </p:nvSpPr>
        <p:spPr>
          <a:xfrm>
            <a:off x="9144000" y="3713019"/>
            <a:ext cx="471055"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6</a:t>
            </a:r>
            <a:endParaRPr lang="tr-TR" b="1" dirty="0">
              <a:solidFill>
                <a:srgbClr val="7030A0"/>
              </a:solidFill>
            </a:endParaRPr>
          </a:p>
        </p:txBody>
      </p:sp>
    </p:spTree>
    <p:extLst>
      <p:ext uri="{BB962C8B-B14F-4D97-AF65-F5344CB8AC3E}">
        <p14:creationId xmlns:p14="http://schemas.microsoft.com/office/powerpoint/2010/main" val="140856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77C6F9-B646-5C7D-C75E-C0A52DC72116}"/>
              </a:ext>
            </a:extLst>
          </p:cNvPr>
          <p:cNvSpPr>
            <a:spLocks noGrp="1"/>
          </p:cNvSpPr>
          <p:nvPr>
            <p:ph type="title"/>
          </p:nvPr>
        </p:nvSpPr>
        <p:spPr>
          <a:xfrm>
            <a:off x="777240" y="365760"/>
            <a:ext cx="6291072" cy="1740131"/>
          </a:xfrm>
        </p:spPr>
        <p:txBody>
          <a:bodyPr/>
          <a:lstStyle/>
          <a:p>
            <a:pPr algn="ctr"/>
            <a:r>
              <a:rPr lang="tr-TR" b="1" dirty="0" smtClean="0">
                <a:solidFill>
                  <a:schemeClr val="accent1">
                    <a:lumMod val="75000"/>
                  </a:schemeClr>
                </a:solidFill>
              </a:rPr>
              <a:t>FİZİKSEL ŞİDDET</a:t>
            </a:r>
            <a:endParaRPr lang="en-US" b="1" dirty="0">
              <a:solidFill>
                <a:schemeClr val="accent1">
                  <a:lumMod val="75000"/>
                </a:schemeClr>
              </a:solidFill>
            </a:endParaRPr>
          </a:p>
        </p:txBody>
      </p:sp>
      <p:sp>
        <p:nvSpPr>
          <p:cNvPr id="6" name="Content Placeholder 5">
            <a:extLst>
              <a:ext uri="{FF2B5EF4-FFF2-40B4-BE49-F238E27FC236}">
                <a16:creationId xmlns:a16="http://schemas.microsoft.com/office/drawing/2014/main" xmlns="" id="{0560E33F-C072-D53E-4C22-9772E6996B38}"/>
              </a:ext>
            </a:extLst>
          </p:cNvPr>
          <p:cNvSpPr>
            <a:spLocks noGrp="1"/>
          </p:cNvSpPr>
          <p:nvPr>
            <p:ph idx="1"/>
          </p:nvPr>
        </p:nvSpPr>
        <p:spPr>
          <a:xfrm>
            <a:off x="777240" y="2507673"/>
            <a:ext cx="6330142" cy="3509079"/>
          </a:xfrm>
        </p:spPr>
        <p:txBody>
          <a:bodyPr>
            <a:normAutofit/>
          </a:bodyPr>
          <a:lstStyle/>
          <a:p>
            <a:pPr algn="just">
              <a:buNone/>
            </a:pPr>
            <a:endParaRPr lang="tr-TR" dirty="0" smtClean="0">
              <a:solidFill>
                <a:schemeClr val="tx1"/>
              </a:solidFill>
              <a:ea typeface="+mn-lt"/>
              <a:cs typeface="+mn-lt"/>
            </a:endParaRPr>
          </a:p>
          <a:p>
            <a:pPr algn="just">
              <a:buNone/>
            </a:pPr>
            <a:r>
              <a:rPr lang="tr-TR" dirty="0" smtClean="0">
                <a:solidFill>
                  <a:schemeClr val="tx1"/>
                </a:solidFill>
                <a:ea typeface="+mn-lt"/>
                <a:cs typeface="+mn-lt"/>
              </a:rPr>
              <a:t>    </a:t>
            </a:r>
            <a:r>
              <a:rPr lang="tr-TR" dirty="0" smtClean="0">
                <a:solidFill>
                  <a:schemeClr val="tx1">
                    <a:lumMod val="65000"/>
                    <a:lumOff val="35000"/>
                  </a:schemeClr>
                </a:solidFill>
                <a:latin typeface="Arimo" charset="0"/>
                <a:ea typeface="Arimo" charset="0"/>
                <a:cs typeface="Arimo" charset="0"/>
              </a:rPr>
              <a:t>Bedende acıya, yaraya, ize, sakatlığa veya ölüme sebep olabilen şiddet türüdür.</a:t>
            </a:r>
          </a:p>
          <a:p>
            <a:pPr algn="just">
              <a:buNone/>
            </a:pPr>
            <a:r>
              <a:rPr lang="tr-TR" dirty="0" smtClean="0">
                <a:solidFill>
                  <a:schemeClr val="tx1">
                    <a:lumMod val="65000"/>
                    <a:lumOff val="35000"/>
                  </a:schemeClr>
                </a:solidFill>
                <a:latin typeface="Arimo" charset="0"/>
                <a:ea typeface="Arimo" charset="0"/>
                <a:cs typeface="Arimo" charset="0"/>
                <a:sym typeface="Arimo"/>
              </a:rPr>
              <a:t>           T</a:t>
            </a:r>
            <a:r>
              <a:rPr lang="en-US" dirty="0" err="1" smtClean="0">
                <a:solidFill>
                  <a:schemeClr val="tx1">
                    <a:lumMod val="65000"/>
                    <a:lumOff val="35000"/>
                  </a:schemeClr>
                </a:solidFill>
                <a:latin typeface="Arimo" charset="0"/>
                <a:ea typeface="Arimo" charset="0"/>
                <a:cs typeface="Arimo" charset="0"/>
                <a:sym typeface="Arimo"/>
              </a:rPr>
              <a:t>ekme</a:t>
            </a:r>
            <a:r>
              <a:rPr lang="tr-TR" dirty="0" smtClean="0">
                <a:solidFill>
                  <a:schemeClr val="tx1">
                    <a:lumMod val="65000"/>
                    <a:lumOff val="35000"/>
                  </a:schemeClr>
                </a:solidFill>
                <a:latin typeface="Arimo" charset="0"/>
                <a:ea typeface="Arimo" charset="0"/>
                <a:cs typeface="Arimo" charset="0"/>
                <a:sym typeface="Arimo"/>
              </a:rPr>
              <a:t> atmak, </a:t>
            </a:r>
            <a:r>
              <a:rPr lang="en-US" dirty="0" err="1" smtClean="0">
                <a:solidFill>
                  <a:schemeClr val="tx1">
                    <a:lumMod val="65000"/>
                    <a:lumOff val="35000"/>
                  </a:schemeClr>
                </a:solidFill>
                <a:latin typeface="Arimo" charset="0"/>
                <a:ea typeface="Arimo" charset="0"/>
                <a:cs typeface="Arimo" charset="0"/>
                <a:sym typeface="Arimo"/>
              </a:rPr>
              <a:t>tokat</a:t>
            </a:r>
            <a:r>
              <a:rPr lang="en-US" dirty="0" smtClean="0">
                <a:solidFill>
                  <a:schemeClr val="tx1">
                    <a:lumMod val="65000"/>
                    <a:lumOff val="35000"/>
                  </a:schemeClr>
                </a:solidFill>
                <a:latin typeface="Arimo" charset="0"/>
                <a:ea typeface="Arimo" charset="0"/>
                <a:cs typeface="Arimo" charset="0"/>
                <a:sym typeface="Arimo"/>
              </a:rPr>
              <a:t> </a:t>
            </a:r>
            <a:r>
              <a:rPr lang="en-US" dirty="0" err="1" smtClean="0">
                <a:solidFill>
                  <a:schemeClr val="tx1">
                    <a:lumMod val="65000"/>
                    <a:lumOff val="35000"/>
                  </a:schemeClr>
                </a:solidFill>
                <a:latin typeface="Arimo" charset="0"/>
                <a:ea typeface="Arimo" charset="0"/>
                <a:cs typeface="Arimo" charset="0"/>
                <a:sym typeface="Arimo"/>
              </a:rPr>
              <a:t>atmak</a:t>
            </a:r>
            <a:r>
              <a:rPr lang="en-US" dirty="0" smtClean="0">
                <a:solidFill>
                  <a:schemeClr val="tx1">
                    <a:lumMod val="65000"/>
                    <a:lumOff val="35000"/>
                  </a:schemeClr>
                </a:solidFill>
                <a:latin typeface="Arimo" charset="0"/>
                <a:ea typeface="Arimo" charset="0"/>
                <a:cs typeface="Arimo" charset="0"/>
                <a:sym typeface="Arimo"/>
              </a:rPr>
              <a:t>, </a:t>
            </a:r>
            <a:r>
              <a:rPr lang="en-US" dirty="0" err="1" smtClean="0">
                <a:solidFill>
                  <a:schemeClr val="tx1">
                    <a:lumMod val="65000"/>
                    <a:lumOff val="35000"/>
                  </a:schemeClr>
                </a:solidFill>
                <a:latin typeface="Arimo" charset="0"/>
                <a:ea typeface="Arimo" charset="0"/>
                <a:cs typeface="Arimo" charset="0"/>
                <a:sym typeface="Arimo"/>
              </a:rPr>
              <a:t>itmek</a:t>
            </a:r>
            <a:r>
              <a:rPr lang="en-US" dirty="0" smtClean="0">
                <a:solidFill>
                  <a:schemeClr val="tx1">
                    <a:lumMod val="65000"/>
                    <a:lumOff val="35000"/>
                  </a:schemeClr>
                </a:solidFill>
                <a:latin typeface="Arimo" charset="0"/>
                <a:ea typeface="Arimo" charset="0"/>
                <a:cs typeface="Arimo" charset="0"/>
                <a:sym typeface="Arimo"/>
              </a:rPr>
              <a:t>, </a:t>
            </a:r>
            <a:r>
              <a:rPr lang="en-US" dirty="0" err="1" smtClean="0">
                <a:solidFill>
                  <a:schemeClr val="tx1">
                    <a:lumMod val="65000"/>
                    <a:lumOff val="35000"/>
                  </a:schemeClr>
                </a:solidFill>
                <a:latin typeface="Arimo" charset="0"/>
                <a:ea typeface="Arimo" charset="0"/>
                <a:cs typeface="Arimo" charset="0"/>
                <a:sym typeface="Arimo"/>
              </a:rPr>
              <a:t>ısırmak</a:t>
            </a:r>
            <a:r>
              <a:rPr lang="tr-TR" dirty="0" smtClean="0">
                <a:solidFill>
                  <a:schemeClr val="tx1">
                    <a:lumMod val="65000"/>
                    <a:lumOff val="35000"/>
                  </a:schemeClr>
                </a:solidFill>
                <a:latin typeface="Arimo" charset="0"/>
                <a:ea typeface="Arimo" charset="0"/>
                <a:cs typeface="Arimo" charset="0"/>
                <a:sym typeface="Arimo"/>
              </a:rPr>
              <a:t> vb.</a:t>
            </a:r>
            <a:r>
              <a:rPr lang="en-US" dirty="0" err="1" smtClean="0">
                <a:solidFill>
                  <a:schemeClr val="tx1">
                    <a:lumMod val="65000"/>
                    <a:lumOff val="35000"/>
                  </a:schemeClr>
                </a:solidFill>
                <a:latin typeface="Arimo" charset="0"/>
                <a:ea typeface="Arimo" charset="0"/>
                <a:cs typeface="Arimo" charset="0"/>
                <a:sym typeface="Arimo"/>
              </a:rPr>
              <a:t>şek</a:t>
            </a:r>
            <a:r>
              <a:rPr lang="tr-TR" dirty="0" smtClean="0">
                <a:solidFill>
                  <a:schemeClr val="tx1">
                    <a:lumMod val="65000"/>
                    <a:lumOff val="35000"/>
                  </a:schemeClr>
                </a:solidFill>
                <a:latin typeface="Arimo" charset="0"/>
                <a:ea typeface="Arimo" charset="0"/>
                <a:cs typeface="Arimo" charset="0"/>
                <a:sym typeface="Arimo"/>
              </a:rPr>
              <a:t>ilde</a:t>
            </a:r>
            <a:r>
              <a:rPr lang="en-US" dirty="0" smtClean="0">
                <a:solidFill>
                  <a:schemeClr val="tx1">
                    <a:lumMod val="65000"/>
                    <a:lumOff val="35000"/>
                  </a:schemeClr>
                </a:solidFill>
                <a:latin typeface="Arimo" charset="0"/>
                <a:ea typeface="Arimo" charset="0"/>
                <a:cs typeface="Arimo" charset="0"/>
                <a:sym typeface="Arimo"/>
              </a:rPr>
              <a:t> </a:t>
            </a:r>
            <a:r>
              <a:rPr lang="en-US" dirty="0" err="1" smtClean="0">
                <a:solidFill>
                  <a:schemeClr val="tx1">
                    <a:lumMod val="65000"/>
                    <a:lumOff val="35000"/>
                  </a:schemeClr>
                </a:solidFill>
                <a:latin typeface="Arimo" charset="0"/>
                <a:ea typeface="Arimo" charset="0"/>
                <a:cs typeface="Arimo" charset="0"/>
                <a:sym typeface="Arimo"/>
              </a:rPr>
              <a:t>görülebilen</a:t>
            </a:r>
            <a:r>
              <a:rPr lang="en-US" dirty="0" smtClean="0">
                <a:solidFill>
                  <a:schemeClr val="tx1">
                    <a:lumMod val="65000"/>
                    <a:lumOff val="35000"/>
                  </a:schemeClr>
                </a:solidFill>
                <a:latin typeface="Arimo" charset="0"/>
                <a:ea typeface="Arimo" charset="0"/>
                <a:cs typeface="Arimo" charset="0"/>
                <a:sym typeface="Arimo"/>
              </a:rPr>
              <a:t> her </a:t>
            </a:r>
            <a:r>
              <a:rPr lang="en-US" dirty="0" err="1" smtClean="0">
                <a:solidFill>
                  <a:schemeClr val="tx1">
                    <a:lumMod val="65000"/>
                    <a:lumOff val="35000"/>
                  </a:schemeClr>
                </a:solidFill>
                <a:latin typeface="Arimo" charset="0"/>
                <a:ea typeface="Arimo" charset="0"/>
                <a:cs typeface="Arimo" charset="0"/>
                <a:sym typeface="Arimo"/>
              </a:rPr>
              <a:t>türlü</a:t>
            </a:r>
            <a:r>
              <a:rPr lang="en-US" dirty="0" smtClean="0">
                <a:solidFill>
                  <a:schemeClr val="tx1">
                    <a:lumMod val="65000"/>
                    <a:lumOff val="35000"/>
                  </a:schemeClr>
                </a:solidFill>
                <a:latin typeface="Arimo" charset="0"/>
                <a:ea typeface="Arimo" charset="0"/>
                <a:cs typeface="Arimo" charset="0"/>
                <a:sym typeface="Arimo"/>
              </a:rPr>
              <a:t> </a:t>
            </a:r>
            <a:r>
              <a:rPr lang="tr-TR" dirty="0" smtClean="0">
                <a:solidFill>
                  <a:schemeClr val="tx1">
                    <a:lumMod val="65000"/>
                    <a:lumOff val="35000"/>
                  </a:schemeClr>
                </a:solidFill>
                <a:latin typeface="Arimo" charset="0"/>
                <a:ea typeface="Arimo" charset="0"/>
                <a:cs typeface="Arimo" charset="0"/>
                <a:sym typeface="Arimo"/>
              </a:rPr>
              <a:t>olumsuz davranış fiziksel şiddettir.</a:t>
            </a:r>
            <a:endParaRPr lang="en-US" dirty="0" smtClean="0">
              <a:solidFill>
                <a:schemeClr val="tx1">
                  <a:lumMod val="65000"/>
                  <a:lumOff val="35000"/>
                </a:schemeClr>
              </a:solidFill>
              <a:latin typeface="Arimo" charset="0"/>
              <a:ea typeface="Arimo" charset="0"/>
              <a:cs typeface="Arimo" charset="0"/>
              <a:sym typeface="Arimo"/>
            </a:endParaRPr>
          </a:p>
          <a:p>
            <a:pPr algn="just">
              <a:buNone/>
            </a:pPr>
            <a:endParaRPr lang="en-US" dirty="0">
              <a:solidFill>
                <a:schemeClr val="tx1"/>
              </a:solidFill>
            </a:endParaRPr>
          </a:p>
        </p:txBody>
      </p:sp>
      <p:sp>
        <p:nvSpPr>
          <p:cNvPr id="3" name="Slide Number Placeholder 2">
            <a:extLst>
              <a:ext uri="{FF2B5EF4-FFF2-40B4-BE49-F238E27FC236}">
                <a16:creationId xmlns:a16="http://schemas.microsoft.com/office/drawing/2014/main" xmlns="" id="{CBFCE61F-A4B1-C1BD-8937-C2A157D029E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8</a:t>
            </a:fld>
            <a:endParaRPr lang="en-US" dirty="0"/>
          </a:p>
        </p:txBody>
      </p:sp>
      <p:sp>
        <p:nvSpPr>
          <p:cNvPr id="9" name="8 Çentikli Sağ Ok"/>
          <p:cNvSpPr/>
          <p:nvPr/>
        </p:nvSpPr>
        <p:spPr>
          <a:xfrm>
            <a:off x="1052946" y="4059382"/>
            <a:ext cx="581890" cy="346364"/>
          </a:xfrm>
          <a:prstGeom prst="notched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11 Resim" descr="WhatsApp Image 2024-10-10 at 00.24.40.jpeg"/>
          <p:cNvPicPr>
            <a:picLocks noChangeAspect="1"/>
          </p:cNvPicPr>
          <p:nvPr/>
        </p:nvPicPr>
        <p:blipFill>
          <a:blip r:embed="rId2"/>
          <a:stretch>
            <a:fillRect/>
          </a:stretch>
        </p:blipFill>
        <p:spPr>
          <a:xfrm>
            <a:off x="7176815" y="3476092"/>
            <a:ext cx="4377875" cy="3381908"/>
          </a:xfrm>
          <a:prstGeom prst="rect">
            <a:avLst/>
          </a:prstGeom>
        </p:spPr>
      </p:pic>
    </p:spTree>
    <p:extLst>
      <p:ext uri="{BB962C8B-B14F-4D97-AF65-F5344CB8AC3E}">
        <p14:creationId xmlns:p14="http://schemas.microsoft.com/office/powerpoint/2010/main" val="234684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77C6F9-B646-5C7D-C75E-C0A52DC72116}"/>
              </a:ext>
            </a:extLst>
          </p:cNvPr>
          <p:cNvSpPr>
            <a:spLocks noGrp="1"/>
          </p:cNvSpPr>
          <p:nvPr>
            <p:ph type="title"/>
          </p:nvPr>
        </p:nvSpPr>
        <p:spPr>
          <a:xfrm>
            <a:off x="652549" y="365759"/>
            <a:ext cx="6291072" cy="1476895"/>
          </a:xfrm>
        </p:spPr>
        <p:txBody>
          <a:bodyPr/>
          <a:lstStyle/>
          <a:p>
            <a:pPr algn="ctr"/>
            <a:r>
              <a:rPr lang="tr-TR" b="1" dirty="0" smtClean="0">
                <a:solidFill>
                  <a:schemeClr val="accent1">
                    <a:lumMod val="75000"/>
                  </a:schemeClr>
                </a:solidFill>
              </a:rPr>
              <a:t>SÖZEL ŞİDDET</a:t>
            </a:r>
            <a:endParaRPr lang="en-US" b="1" dirty="0">
              <a:solidFill>
                <a:schemeClr val="accent1">
                  <a:lumMod val="75000"/>
                </a:schemeClr>
              </a:solidFill>
            </a:endParaRPr>
          </a:p>
        </p:txBody>
      </p:sp>
      <p:sp>
        <p:nvSpPr>
          <p:cNvPr id="6" name="Content Placeholder 5">
            <a:extLst>
              <a:ext uri="{FF2B5EF4-FFF2-40B4-BE49-F238E27FC236}">
                <a16:creationId xmlns:a16="http://schemas.microsoft.com/office/drawing/2014/main" xmlns="" id="{0560E33F-C072-D53E-4C22-9772E6996B38}"/>
              </a:ext>
            </a:extLst>
          </p:cNvPr>
          <p:cNvSpPr>
            <a:spLocks noGrp="1"/>
          </p:cNvSpPr>
          <p:nvPr>
            <p:ph idx="1"/>
          </p:nvPr>
        </p:nvSpPr>
        <p:spPr>
          <a:xfrm>
            <a:off x="777239" y="2286000"/>
            <a:ext cx="6302433" cy="3730752"/>
          </a:xfrm>
        </p:spPr>
        <p:txBody>
          <a:bodyPr>
            <a:normAutofit/>
          </a:bodyPr>
          <a:lstStyle/>
          <a:p>
            <a:pPr>
              <a:buNone/>
            </a:pPr>
            <a:r>
              <a:rPr lang="tr-TR" dirty="0" smtClean="0">
                <a:solidFill>
                  <a:schemeClr val="accent3">
                    <a:lumMod val="50000"/>
                  </a:schemeClr>
                </a:solidFill>
                <a:ea typeface="+mn-lt"/>
                <a:cs typeface="+mn-lt"/>
              </a:rPr>
              <a:t>    </a:t>
            </a:r>
          </a:p>
          <a:p>
            <a:pPr>
              <a:buNone/>
            </a:pPr>
            <a:endParaRPr lang="tr-TR" dirty="0" smtClean="0">
              <a:solidFill>
                <a:schemeClr val="tx1"/>
              </a:solidFill>
              <a:ea typeface="+mn-lt"/>
              <a:cs typeface="+mn-lt"/>
            </a:endParaRPr>
          </a:p>
          <a:p>
            <a:pPr algn="just">
              <a:buNone/>
            </a:pPr>
            <a:r>
              <a:rPr lang="tr-TR" dirty="0" smtClean="0">
                <a:solidFill>
                  <a:schemeClr val="tx1"/>
                </a:solidFill>
                <a:ea typeface="+mn-lt"/>
                <a:cs typeface="+mn-lt"/>
              </a:rPr>
              <a:t>    Kişiyi duygusal boyutta etkileyen, strese neden olabilen, özgüveni sarsabilen davranışları içeren şiddet türüdür.</a:t>
            </a:r>
          </a:p>
          <a:p>
            <a:pPr algn="just">
              <a:buNone/>
            </a:pPr>
            <a:r>
              <a:rPr lang="tr-TR" dirty="0" smtClean="0">
                <a:solidFill>
                  <a:schemeClr val="tx1"/>
                </a:solidFill>
                <a:ea typeface="+mn-lt"/>
                <a:cs typeface="+mn-lt"/>
              </a:rPr>
              <a:t>              Küfür, kötü söz , hakaret, tehdit, alay etme, korkutma, küçük düşürme, aşağılama vb. davranışları içeren şiddet türüdür.</a:t>
            </a:r>
          </a:p>
        </p:txBody>
      </p:sp>
      <p:sp>
        <p:nvSpPr>
          <p:cNvPr id="3" name="Slide Number Placeholder 2">
            <a:extLst>
              <a:ext uri="{FF2B5EF4-FFF2-40B4-BE49-F238E27FC236}">
                <a16:creationId xmlns:a16="http://schemas.microsoft.com/office/drawing/2014/main" xmlns="" id="{CBFCE61F-A4B1-C1BD-8937-C2A157D029E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9</a:t>
            </a:fld>
            <a:endParaRPr lang="en-US" dirty="0"/>
          </a:p>
        </p:txBody>
      </p:sp>
      <p:sp>
        <p:nvSpPr>
          <p:cNvPr id="8" name="7 Çentikli Sağ Ok"/>
          <p:cNvSpPr/>
          <p:nvPr/>
        </p:nvSpPr>
        <p:spPr>
          <a:xfrm>
            <a:off x="1136073" y="4419600"/>
            <a:ext cx="581890" cy="346364"/>
          </a:xfrm>
          <a:prstGeom prst="notchedRightArrow">
            <a:avLst/>
          </a:prstGeom>
          <a:solidFill>
            <a:srgbClr val="B05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descr="C:\Users\SeymaSOYDAS\Desktop\Sunum Fotoğrafları\angry-woman-screams-crying-woman-who-covers-her-face-with-her-hands_102172-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46" y="1136822"/>
            <a:ext cx="4308956" cy="382741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4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M33468121_win32_CP_V3" id="{DB41292E-DA07-4A60-84D2-21F0B686AF93}" vid="{CD2DD4A9-674C-44A3-BA93-D7C3019ED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BE47603A-423C-4B8F-AA3D-8E6FA471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9BBA1-1277-4614-8DDE-B2EB22751222}">
  <ds:schemaRefs>
    <ds:schemaRef ds:uri="http://schemas.microsoft.com/sharepoint/v3/contenttype/forms"/>
  </ds:schemaRefs>
</ds:datastoreItem>
</file>

<file path=customXml/itemProps3.xml><?xml version="1.0" encoding="utf-8"?>
<ds:datastoreItem xmlns:ds="http://schemas.openxmlformats.org/officeDocument/2006/customXml" ds:itemID="{62AF5DA8-6387-4138-BF96-B65D39F2FC2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1059</Words>
  <Application>Microsoft Office PowerPoint</Application>
  <PresentationFormat>Özel</PresentationFormat>
  <Paragraphs>197</Paragraphs>
  <Slides>27</Slides>
  <Notes>2</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Custom</vt:lpstr>
      <vt:lpstr>ŞİDDETİn ÖNLEnMEsi</vt:lpstr>
      <vt:lpstr> SUNUM İÇERİĞİ  </vt:lpstr>
      <vt:lpstr>Çocuk nedİr?</vt:lpstr>
      <vt:lpstr>ÇOCUK HAKLARI NEDİR?</vt:lpstr>
      <vt:lpstr>ÇOCUK HAKLARI NEDİR?</vt:lpstr>
      <vt:lpstr>ŞİDdet nedİr?</vt:lpstr>
      <vt:lpstr>ŞİDDET TÜRLERİ</vt:lpstr>
      <vt:lpstr>FİZİKSEL ŞİDDET</vt:lpstr>
      <vt:lpstr>SÖZEL ŞİDDET</vt:lpstr>
      <vt:lpstr>EKONOMİK ŞİDDET</vt:lpstr>
      <vt:lpstr>CİNSEL ŞİDDET</vt:lpstr>
      <vt:lpstr>ŞİDDETİN SONUÇLARI</vt:lpstr>
      <vt:lpstr>ŞİDDETİN SONUÇLARI</vt:lpstr>
      <vt:lpstr>ŞİDDETİ ÖNLEME YOLLARI</vt:lpstr>
      <vt:lpstr>ŞİDDETİ ÖNLEME YOLLARI</vt:lpstr>
      <vt:lpstr> İLETİŞİM BECERİLERİ VE  EMPATİ </vt:lpstr>
      <vt:lpstr>İLETİŞİM BECERİLERİ VE EMPATİ</vt:lpstr>
      <vt:lpstr>İLETİŞİM BECERİLERİ VE EMPATİ</vt:lpstr>
      <vt:lpstr>İLETİŞİM BECERİLERİ VE EMPATİ</vt:lpstr>
      <vt:lpstr>DESTEK SİSTEMLERİ</vt:lpstr>
      <vt:lpstr>DESTEK SİSTEMLERİ</vt:lpstr>
      <vt:lpstr>DESTEK SİSTEMLERİ</vt:lpstr>
      <vt:lpstr>HAKLARIMIZ NELER? </vt:lpstr>
      <vt:lpstr>HAKLARIMIZI  TANIYALIM </vt:lpstr>
      <vt:lpstr>Herkesin şiddetsiz bir yaşam sürme hakkı vardır  ve  bu hakları savunmak,  hem bireysel hem de toplumsal bir sorumluluktur. </vt:lpstr>
      <vt:lpstr>Teşekkürler!</vt:lpstr>
      <vt:lpstr>  KAYNAKÇA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1</cp:revision>
  <dcterms:created xsi:type="dcterms:W3CDTF">2021-05-30T14:58:49Z</dcterms:created>
  <dcterms:modified xsi:type="dcterms:W3CDTF">2024-12-11T09:39:01Z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