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43"/>
  </p:normalViewPr>
  <p:slideViewPr>
    <p:cSldViewPr snapToGrid="0">
      <p:cViewPr>
        <p:scale>
          <a:sx n="76" d="100"/>
          <a:sy n="76" d="100"/>
        </p:scale>
        <p:origin x="-47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87C3A88-98E9-7001-2361-2A63C18F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8C65F55B-2B20-20FA-CCD2-11BE24210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BAEE747-D4DF-6016-32E5-484FBF93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A56-A107-D648-A977-177CA104E5B5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73B81AE-7D8B-BD57-D064-B7B8475B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451FB58-E952-14D6-2103-911DEC45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AF2C-F93E-A943-9F40-47F163D19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39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651C4C3-24F9-8C46-5F83-37EE52F8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9AC8468D-AD02-C3FA-3796-543048447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3E4FCF5-BE9B-1573-F6CA-797BC6CE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A56-A107-D648-A977-177CA104E5B5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1B2AB08-93BE-6A84-9420-0E5FB669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3F30FAD-EEC1-946F-8FC1-D355E2C2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AF2C-F93E-A943-9F40-47F163D19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576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1C96DB53-1B9F-1A1F-06AB-F6FD27ECF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375C004C-7CAF-3068-681B-F744C9A68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9CB4807-876C-A2FA-4092-4F154AFC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A56-A107-D648-A977-177CA104E5B5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8047AB5-FD25-AAE0-ED88-601D0A46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1D41B15-EE20-9B73-7E83-F0B751C7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AF2C-F93E-A943-9F40-47F163D19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71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6A79895-8597-3FB4-EE8C-C3EEDDE3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B08D229-6A73-D420-F788-7F88D2C73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7E1A70E-84E8-06DA-3E4C-3D8D8389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A56-A107-D648-A977-177CA104E5B5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64C754C-D272-5682-0F4C-C5AF5FA3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E11AF3-517E-798A-5967-E4D426FC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AF2C-F93E-A943-9F40-47F163D19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42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DBB57C2-7273-1F18-D5A4-CAAFEBDC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EFCECD7B-3F53-9F56-17DA-586AE6077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59BC206-13F7-A976-C5AA-E85046E9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A56-A107-D648-A977-177CA104E5B5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9AFDA2D5-F96F-DD1D-8B0F-D5209400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5124412-271F-D036-5C02-AFE69B56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AF2C-F93E-A943-9F40-47F163D19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08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5544284-B3F8-A46B-EE74-C1EF81AF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1BD047B-E6BE-B683-AA22-E5F7601B7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FB2902FC-788D-761F-9DD5-4774211BE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5DE7871E-3CE8-DDE1-8404-687BE4FC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A56-A107-D648-A977-177CA104E5B5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3166B1F-736D-D998-FA25-71FB752F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DF1A4BC-2D72-5C5B-2E25-2C413232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AF2C-F93E-A943-9F40-47F163D19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37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796CC12-DC41-80F4-07A2-C9024555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64093A5E-BD97-5EFA-15F2-C8EBD7680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E785F2AF-48CB-DA12-8FB7-D265BDE2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85EB830A-43D8-32DA-A21C-EE8B1F862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26D85380-209E-FAF4-9CD7-EA080095C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1A2292C-3D1A-18A2-5281-8FCC8090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A56-A107-D648-A977-177CA104E5B5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D1B077FD-6519-06E7-5DE7-C75CD22C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20B92DF7-F32F-4D78-0A88-A32AEA7C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AF2C-F93E-A943-9F40-47F163D19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FE667E3-DF8E-2048-D243-3CA7B6A7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FB9B5919-BB78-E308-FEF8-6D579EE7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A56-A107-D648-A977-177CA104E5B5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9841F080-84E9-C96E-24E1-D92B448B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1A8959A1-54DF-36CB-D13C-845F21F4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AF2C-F93E-A943-9F40-47F163D19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06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651CD390-AE1A-3478-170A-95BF75F1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A56-A107-D648-A977-177CA104E5B5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A54D6E0D-F321-C4D0-206D-0C6DC494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0688A31C-5A90-504A-18CB-E14F82F0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AF2C-F93E-A943-9F40-47F163D19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81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61CD266-52AA-A068-3A92-05C7DD0B5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0C29131-1721-18EC-DA70-95B0B01F7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7D8D05A6-9C39-F06D-8060-7E70D44A3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58D946FD-6ED9-0893-0D3E-470673BB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A56-A107-D648-A977-177CA104E5B5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FF42284-57F8-0641-51AE-FF489CF5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8F06D8B5-68B3-92EE-C396-8AE1A844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AF2C-F93E-A943-9F40-47F163D19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5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0C63DC9-8CA0-C609-D9E5-FEF8D98BF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9EC081F5-3437-5AEF-0AC9-14C3526BE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1B5F3213-C729-2E89-91DC-A1C7D966A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4FC232E4-E6F4-DFB4-78A6-3A9547F9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5A56-A107-D648-A977-177CA104E5B5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5DBBFC0-C9CD-3875-FBF5-365D3761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5D0CD202-D7D8-4460-3C6D-09C55068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AF2C-F93E-A943-9F40-47F163D19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41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7613319B-649D-4545-FD68-3D811B09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9E0267FA-7D9D-6CDC-30EC-80C5B5DF0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45E9099-F66F-1D5A-77C8-A9F657CB0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B5A56-A107-D648-A977-177CA104E5B5}" type="datetimeFigureOut">
              <a:rPr lang="tr-TR" smtClean="0"/>
              <a:t>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64E7D1E-A9D7-15A4-D04B-DC4F7F0ED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7A24A68-41E2-13A1-4AB2-5D3324BDD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AF2C-F93E-A943-9F40-47F163D191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05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37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80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78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05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046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7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04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33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58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8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3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046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Özel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Buğra Topkara</dc:creator>
  <cp:lastModifiedBy>Win10</cp:lastModifiedBy>
  <cp:revision>2</cp:revision>
  <dcterms:created xsi:type="dcterms:W3CDTF">2024-02-09T02:05:47Z</dcterms:created>
  <dcterms:modified xsi:type="dcterms:W3CDTF">2024-02-09T09:49:38Z</dcterms:modified>
</cp:coreProperties>
</file>